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42.png" ContentType="image/png"/>
  <Override PartName="/ppt/media/image41.png" ContentType="image/png"/>
  <Override PartName="/ppt/media/image40.png" ContentType="image/png"/>
  <Override PartName="/ppt/media/image38.jpeg" ContentType="image/jpeg"/>
  <Override PartName="/ppt/media/image16.jpeg" ContentType="image/jpeg"/>
  <Override PartName="/ppt/media/image15.png" ContentType="image/png"/>
  <Override PartName="/ppt/media/image39.png" ContentType="image/png"/>
  <Override PartName="/ppt/media/image14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.jpeg" ContentType="image/jpeg"/>
  <Override PartName="/ppt/media/image11.png" ContentType="image/png"/>
  <Override PartName="/ppt/media/image3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7.jpeg" ContentType="image/jpeg"/>
  <Override PartName="/ppt/media/image26.png" ContentType="image/png"/>
  <Override PartName="/ppt/media/image27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9.png" ContentType="image/png"/>
  <Override PartName="/ppt/media/image2.png" ContentType="image/png"/>
  <Override PartName="/ppt/media/image8.png" ContentType="image/png"/>
  <Override PartName="/ppt/media/image6.png" ContentType="image/png"/>
  <Override PartName="/ppt/media/image4.png" ContentType="image/png"/>
  <Override PartName="/ppt/media/image5.png" ContentType="image/png"/>
  <Override PartName="/ppt/media/image33.jpeg" ContentType="image/jpeg"/>
  <Override PartName="/ppt/media/image29.png" ContentType="image/png"/>
  <Override PartName="/ppt/media/image36.jpeg" ContentType="image/jpeg"/>
  <Override PartName="/ppt/slideMasters/_rels/slideMaster10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119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ubTitle"/>
          </p:nvPr>
        </p:nvSpPr>
        <p:spPr>
          <a:xfrm>
            <a:off x="7425360" y="2834640"/>
            <a:ext cx="4459320" cy="12610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545976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 type="body"/>
          </p:nvPr>
        </p:nvSpPr>
        <p:spPr>
          <a:xfrm>
            <a:off x="545976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360288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body"/>
          </p:nvPr>
        </p:nvSpPr>
        <p:spPr>
          <a:xfrm>
            <a:off x="720540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 type="body"/>
          </p:nvPr>
        </p:nvSpPr>
        <p:spPr>
          <a:xfrm>
            <a:off x="360288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09" name="PlaceHolder 7"/>
          <p:cNvSpPr>
            <a:spLocks noGrp="1"/>
          </p:cNvSpPr>
          <p:nvPr>
            <p:ph type="body"/>
          </p:nvPr>
        </p:nvSpPr>
        <p:spPr>
          <a:xfrm>
            <a:off x="720540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45976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654920" cy="685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65492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ubTitle"/>
          </p:nvPr>
        </p:nvSpPr>
        <p:spPr>
          <a:xfrm>
            <a:off x="7425360" y="2834640"/>
            <a:ext cx="4459320" cy="12610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545976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50" name="PlaceHolder 5"/>
          <p:cNvSpPr>
            <a:spLocks noGrp="1"/>
          </p:cNvSpPr>
          <p:nvPr>
            <p:ph type="body"/>
          </p:nvPr>
        </p:nvSpPr>
        <p:spPr>
          <a:xfrm>
            <a:off x="545976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60288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20540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60288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20540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360288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 type="body"/>
          </p:nvPr>
        </p:nvSpPr>
        <p:spPr>
          <a:xfrm>
            <a:off x="720540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55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56" name="PlaceHolder 6"/>
          <p:cNvSpPr>
            <a:spLocks noGrp="1"/>
          </p:cNvSpPr>
          <p:nvPr>
            <p:ph type="body"/>
          </p:nvPr>
        </p:nvSpPr>
        <p:spPr>
          <a:xfrm>
            <a:off x="360288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57" name="PlaceHolder 7"/>
          <p:cNvSpPr>
            <a:spLocks noGrp="1"/>
          </p:cNvSpPr>
          <p:nvPr>
            <p:ph type="body"/>
          </p:nvPr>
        </p:nvSpPr>
        <p:spPr>
          <a:xfrm>
            <a:off x="720540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654920" cy="685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65492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7425360" y="2834640"/>
            <a:ext cx="4459320" cy="12610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654920" cy="685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45976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545976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60288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720540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360288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720540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654920" cy="685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65492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65492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7425360" y="2834640"/>
            <a:ext cx="4459320" cy="12610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545976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545976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360288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720540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360288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 type="body"/>
          </p:nvPr>
        </p:nvSpPr>
        <p:spPr>
          <a:xfrm>
            <a:off x="720540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654920" cy="685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65492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7425360" y="2834640"/>
            <a:ext cx="4459320" cy="12610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545976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545976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360288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720540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360288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720540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654920" cy="685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65492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ubTitle"/>
          </p:nvPr>
        </p:nvSpPr>
        <p:spPr>
          <a:xfrm>
            <a:off x="7425360" y="2834640"/>
            <a:ext cx="4459320" cy="12610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545976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545976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7425360" y="2834640"/>
            <a:ext cx="4459320" cy="12610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360288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720540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0" name="PlaceHolder 6"/>
          <p:cNvSpPr>
            <a:spLocks noGrp="1"/>
          </p:cNvSpPr>
          <p:nvPr>
            <p:ph type="body"/>
          </p:nvPr>
        </p:nvSpPr>
        <p:spPr>
          <a:xfrm>
            <a:off x="360288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1" name="PlaceHolder 7"/>
          <p:cNvSpPr>
            <a:spLocks noGrp="1"/>
          </p:cNvSpPr>
          <p:nvPr>
            <p:ph type="body"/>
          </p:nvPr>
        </p:nvSpPr>
        <p:spPr>
          <a:xfrm>
            <a:off x="720540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654920" cy="685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65492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ubTitle"/>
          </p:nvPr>
        </p:nvSpPr>
        <p:spPr>
          <a:xfrm>
            <a:off x="7425360" y="2834640"/>
            <a:ext cx="4459320" cy="12610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545976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 type="body"/>
          </p:nvPr>
        </p:nvSpPr>
        <p:spPr>
          <a:xfrm>
            <a:off x="545976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360288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720540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3" name="PlaceHolder 6"/>
          <p:cNvSpPr>
            <a:spLocks noGrp="1"/>
          </p:cNvSpPr>
          <p:nvPr>
            <p:ph type="body"/>
          </p:nvPr>
        </p:nvSpPr>
        <p:spPr>
          <a:xfrm>
            <a:off x="360288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4" name="PlaceHolder 7"/>
          <p:cNvSpPr>
            <a:spLocks noGrp="1"/>
          </p:cNvSpPr>
          <p:nvPr>
            <p:ph type="body"/>
          </p:nvPr>
        </p:nvSpPr>
        <p:spPr>
          <a:xfrm>
            <a:off x="720540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654920" cy="685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65492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7425360" y="2834640"/>
            <a:ext cx="4459320" cy="12610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45976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545976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545976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360288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720540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 type="body"/>
          </p:nvPr>
        </p:nvSpPr>
        <p:spPr>
          <a:xfrm>
            <a:off x="360288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 type="body"/>
          </p:nvPr>
        </p:nvSpPr>
        <p:spPr>
          <a:xfrm>
            <a:off x="720540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654920" cy="685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65492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ubTitle"/>
          </p:nvPr>
        </p:nvSpPr>
        <p:spPr>
          <a:xfrm>
            <a:off x="7425360" y="2834640"/>
            <a:ext cx="4459320" cy="12610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545976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065492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5459760" y="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58" name="PlaceHolder 5"/>
          <p:cNvSpPr>
            <a:spLocks noGrp="1"/>
          </p:cNvSpPr>
          <p:nvPr>
            <p:ph type="body"/>
          </p:nvPr>
        </p:nvSpPr>
        <p:spPr>
          <a:xfrm>
            <a:off x="5459760" y="3582000"/>
            <a:ext cx="519948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360288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 type="body"/>
          </p:nvPr>
        </p:nvSpPr>
        <p:spPr>
          <a:xfrm>
            <a:off x="7205400" y="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63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64" name="PlaceHolder 6"/>
          <p:cNvSpPr>
            <a:spLocks noGrp="1"/>
          </p:cNvSpPr>
          <p:nvPr>
            <p:ph type="body"/>
          </p:nvPr>
        </p:nvSpPr>
        <p:spPr>
          <a:xfrm>
            <a:off x="360288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65" name="PlaceHolder 7"/>
          <p:cNvSpPr>
            <a:spLocks noGrp="1"/>
          </p:cNvSpPr>
          <p:nvPr>
            <p:ph type="body"/>
          </p:nvPr>
        </p:nvSpPr>
        <p:spPr>
          <a:xfrm>
            <a:off x="7205400" y="3582000"/>
            <a:ext cx="343080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654920" cy="685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65492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793600" y="0"/>
            <a:ext cx="35244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1844720" y="6249960"/>
            <a:ext cx="230040" cy="460080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 rot="5400000">
            <a:off x="8740440" y="3405960"/>
            <a:ext cx="6857640" cy="453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 rot="5400000">
            <a:off x="8694720" y="3405960"/>
            <a:ext cx="6857640" cy="45360"/>
          </a:xfrm>
          <a:prstGeom prst="rect">
            <a:avLst/>
          </a:prstGeom>
          <a:gradFill rotWithShape="0">
            <a:gsLst>
              <a:gs pos="0">
                <a:srgbClr val="f2f2f2"/>
              </a:gs>
              <a:gs pos="100000">
                <a:srgbClr val="a6a6a6"/>
              </a:gs>
            </a:gsLst>
            <a:lin ang="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0" y="0"/>
            <a:ext cx="10654920" cy="6857640"/>
          </a:xfrm>
          <a:prstGeom prst="rect">
            <a:avLst/>
          </a:prstGeom>
        </p:spPr>
        <p:txBody>
          <a:bodyPr lIns="90000" rIns="90000" tIns="2160000" bIns="45000"/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200" spc="-1" strike="noStrike">
                <a:solidFill>
                  <a:srgbClr val="000000"/>
                </a:solidFill>
                <a:latin typeface="Times New Roman"/>
              </a:rPr>
              <a:t>Insert or Drag &amp; Drop Photo</a:t>
            </a:r>
            <a:endParaRPr b="0" lang="en-US" sz="12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948240" y="3271680"/>
            <a:ext cx="4459320" cy="3146400"/>
          </a:xfrm>
          <a:prstGeom prst="rect">
            <a:avLst/>
          </a:prstGeom>
        </p:spPr>
        <p:txBody>
          <a:bodyPr lIns="180000" rIns="180000" tIns="288000" bIns="180000"/>
          <a:p>
            <a:pPr>
              <a:lnSpc>
                <a:spcPts val="4000"/>
              </a:lnSpc>
            </a:pPr>
            <a:r>
              <a:rPr b="1" lang="en-US" sz="5000" spc="-299" strike="noStrike">
                <a:solidFill>
                  <a:srgbClr val="f2f2f2"/>
                </a:solidFill>
                <a:latin typeface="Corbel"/>
              </a:rPr>
              <a:t>Click to </a:t>
            </a:r>
            <a:r>
              <a:rPr b="1" lang="en-US" sz="5000" spc="-299" strike="noStrike">
                <a:solidFill>
                  <a:srgbClr val="f2f2f2"/>
                </a:solidFill>
                <a:latin typeface="Corbel"/>
              </a:rPr>
              <a:t>edit </a:t>
            </a:r>
            <a:r>
              <a:rPr b="1" lang="en-US" sz="5000" spc="-299" strike="noStrike">
                <a:solidFill>
                  <a:srgbClr val="f2f2f2"/>
                </a:solidFill>
                <a:latin typeface="Corbel"/>
              </a:rPr>
              <a:t>present</a:t>
            </a:r>
            <a:r>
              <a:rPr b="1" lang="en-US" sz="5000" spc="-299" strike="noStrike">
                <a:solidFill>
                  <a:srgbClr val="f2f2f2"/>
                </a:solidFill>
                <a:latin typeface="Corbel"/>
              </a:rPr>
              <a:t>ation </a:t>
            </a:r>
            <a:r>
              <a:rPr b="1" lang="en-US" sz="5000" spc="-299" strike="noStrike">
                <a:solidFill>
                  <a:srgbClr val="f2f2f2"/>
                </a:solidFill>
                <a:latin typeface="Corbel"/>
              </a:rPr>
              <a:t>title</a:t>
            </a:r>
            <a:endParaRPr b="0" lang="en-US" sz="50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11793600" y="0"/>
            <a:ext cx="35244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2"/>
          <p:cNvSpPr/>
          <p:nvPr/>
        </p:nvSpPr>
        <p:spPr>
          <a:xfrm>
            <a:off x="11844720" y="6249960"/>
            <a:ext cx="230040" cy="460080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3"/>
          <p:cNvSpPr/>
          <p:nvPr/>
        </p:nvSpPr>
        <p:spPr>
          <a:xfrm rot="5400000">
            <a:off x="8740440" y="3405960"/>
            <a:ext cx="6857640" cy="453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4"/>
          <p:cNvSpPr/>
          <p:nvPr/>
        </p:nvSpPr>
        <p:spPr>
          <a:xfrm rot="5400000">
            <a:off x="8694720" y="3405960"/>
            <a:ext cx="6857640" cy="45360"/>
          </a:xfrm>
          <a:prstGeom prst="rect">
            <a:avLst/>
          </a:prstGeom>
          <a:gradFill rotWithShape="0">
            <a:gsLst>
              <a:gs pos="0">
                <a:srgbClr val="f2f2f2"/>
              </a:gs>
              <a:gs pos="100000">
                <a:srgbClr val="a6a6a6"/>
              </a:gs>
            </a:gsLst>
            <a:lin ang="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5"/>
          <p:cNvSpPr/>
          <p:nvPr/>
        </p:nvSpPr>
        <p:spPr>
          <a:xfrm>
            <a:off x="11793600" y="0"/>
            <a:ext cx="35244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6"/>
          <p:cNvSpPr/>
          <p:nvPr/>
        </p:nvSpPr>
        <p:spPr>
          <a:xfrm rot="5400000">
            <a:off x="8740440" y="3405960"/>
            <a:ext cx="6857640" cy="453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PlaceHolder 7"/>
          <p:cNvSpPr>
            <a:spLocks noGrp="1"/>
          </p:cNvSpPr>
          <p:nvPr>
            <p:ph type="body"/>
          </p:nvPr>
        </p:nvSpPr>
        <p:spPr>
          <a:xfrm>
            <a:off x="0" y="0"/>
            <a:ext cx="10654920" cy="6857640"/>
          </a:xfrm>
          <a:prstGeom prst="rect">
            <a:avLst/>
          </a:prstGeom>
        </p:spPr>
        <p:txBody>
          <a:bodyPr lIns="90000" rIns="90000" tIns="2160000" bIns="45000"/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200" spc="-1" strike="noStrike">
                <a:solidFill>
                  <a:srgbClr val="000000"/>
                </a:solidFill>
                <a:latin typeface="Times New Roman"/>
              </a:rPr>
              <a:t>Insert or Drag &amp; Drop Photo</a:t>
            </a:r>
            <a:endParaRPr b="0" lang="en-US" sz="12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17" name="PlaceHolder 8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9320" cy="2720160"/>
          </a:xfrm>
          <a:prstGeom prst="rect">
            <a:avLst/>
          </a:prstGeom>
        </p:spPr>
        <p:txBody>
          <a:bodyPr lIns="180000" rIns="180000" tIns="288000" bIns="180000"/>
          <a:p>
            <a:pPr>
              <a:lnSpc>
                <a:spcPts val="4000"/>
              </a:lnSpc>
            </a:pPr>
            <a:r>
              <a:rPr b="1" lang="en-US" sz="5000" spc="-299" strike="noStrike">
                <a:solidFill>
                  <a:srgbClr val="f2f2f2"/>
                </a:solidFill>
                <a:latin typeface="Corbel"/>
              </a:rPr>
              <a:t>Thank You</a:t>
            </a:r>
            <a:endParaRPr b="0" lang="en-US" sz="50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18" name="PlaceHolder 9"/>
          <p:cNvSpPr>
            <a:spLocks noGrp="1"/>
          </p:cNvSpPr>
          <p:nvPr>
            <p:ph type="body"/>
          </p:nvPr>
        </p:nvSpPr>
        <p:spPr>
          <a:xfrm>
            <a:off x="8034840" y="3859200"/>
            <a:ext cx="3521160" cy="287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f2f2f2"/>
                </a:solidFill>
                <a:latin typeface="Calibri Light"/>
              </a:rPr>
              <a:t>Full Name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19" name="PlaceHolder 10"/>
          <p:cNvSpPr>
            <a:spLocks noGrp="1"/>
          </p:cNvSpPr>
          <p:nvPr>
            <p:ph type="body"/>
          </p:nvPr>
        </p:nvSpPr>
        <p:spPr>
          <a:xfrm>
            <a:off x="8034840" y="4220280"/>
            <a:ext cx="3521160" cy="287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f2f2f2"/>
                </a:solidFill>
                <a:latin typeface="Calibri Light"/>
              </a:rPr>
              <a:t>Phone Number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20" name="PlaceHolder 11"/>
          <p:cNvSpPr>
            <a:spLocks noGrp="1"/>
          </p:cNvSpPr>
          <p:nvPr>
            <p:ph type="body"/>
          </p:nvPr>
        </p:nvSpPr>
        <p:spPr>
          <a:xfrm>
            <a:off x="8034840" y="4581360"/>
            <a:ext cx="3521160" cy="287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f2f2f2"/>
                </a:solidFill>
                <a:latin typeface="Calibri Light"/>
              </a:rPr>
              <a:t>Email or Social Media Handle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21" name="PlaceHolder 12"/>
          <p:cNvSpPr>
            <a:spLocks noGrp="1"/>
          </p:cNvSpPr>
          <p:nvPr>
            <p:ph type="body"/>
          </p:nvPr>
        </p:nvSpPr>
        <p:spPr>
          <a:xfrm>
            <a:off x="8034840" y="4942440"/>
            <a:ext cx="3521160" cy="287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f2f2f2"/>
                </a:solidFill>
                <a:latin typeface="Calibri Light"/>
              </a:rPr>
              <a:t>Company Website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11793600" y="0"/>
            <a:ext cx="35244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11844720" y="6249960"/>
            <a:ext cx="230040" cy="460080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3"/>
          <p:cNvSpPr/>
          <p:nvPr/>
        </p:nvSpPr>
        <p:spPr>
          <a:xfrm rot="5400000">
            <a:off x="8740440" y="3405960"/>
            <a:ext cx="6857640" cy="453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4"/>
          <p:cNvSpPr/>
          <p:nvPr/>
        </p:nvSpPr>
        <p:spPr>
          <a:xfrm rot="5400000">
            <a:off x="8694720" y="3405960"/>
            <a:ext cx="6857640" cy="45360"/>
          </a:xfrm>
          <a:prstGeom prst="rect">
            <a:avLst/>
          </a:prstGeom>
          <a:gradFill rotWithShape="0">
            <a:gsLst>
              <a:gs pos="0">
                <a:srgbClr val="f2f2f2"/>
              </a:gs>
              <a:gs pos="100000">
                <a:srgbClr val="a6a6a6"/>
              </a:gs>
            </a:gsLst>
            <a:lin ang="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0" y="418320"/>
            <a:ext cx="8687160" cy="6439320"/>
          </a:xfrm>
          <a:prstGeom prst="rect">
            <a:avLst/>
          </a:prstGeom>
        </p:spPr>
        <p:txBody>
          <a:bodyPr lIns="90000" rIns="90000" tIns="45000" bIns="45000" anchor="ctr"/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200" spc="-1" strike="noStrike">
                <a:solidFill>
                  <a:srgbClr val="000000"/>
                </a:solidFill>
                <a:latin typeface="Times New Roman"/>
              </a:rPr>
              <a:t>Insert or Drag &amp; Drop Photo</a:t>
            </a:r>
            <a:endParaRPr b="0" lang="en-US" sz="12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title"/>
          </p:nvPr>
        </p:nvSpPr>
        <p:spPr>
          <a:xfrm>
            <a:off x="7425360" y="2408040"/>
            <a:ext cx="4459320" cy="3146400"/>
          </a:xfrm>
          <a:prstGeom prst="rect">
            <a:avLst/>
          </a:prstGeom>
        </p:spPr>
        <p:txBody>
          <a:bodyPr lIns="180000" rIns="180000" tIns="288000" bIns="180000"/>
          <a:p>
            <a:pPr>
              <a:lnSpc>
                <a:spcPts val="4000"/>
              </a:lnSpc>
            </a:pPr>
            <a:r>
              <a:rPr b="1" lang="en-US" sz="5000" spc="-299" strike="noStrike">
                <a:solidFill>
                  <a:srgbClr val="f2f2f2"/>
                </a:solidFill>
                <a:latin typeface="Corbel"/>
              </a:rPr>
              <a:t>Click to edit </a:t>
            </a:r>
            <a:r>
              <a:rPr b="1" lang="en-US" sz="5000" spc="-299" strike="noStrike">
                <a:solidFill>
                  <a:srgbClr val="f2f2f2"/>
                </a:solidFill>
                <a:latin typeface="Corbel"/>
              </a:rPr>
              <a:t>divider slide </a:t>
            </a:r>
            <a:r>
              <a:rPr b="1" lang="en-US" sz="5000" spc="-299" strike="noStrike">
                <a:solidFill>
                  <a:srgbClr val="f2f2f2"/>
                </a:solidFill>
                <a:latin typeface="Corbel"/>
              </a:rPr>
              <a:t>title</a:t>
            </a:r>
            <a:endParaRPr b="0" lang="en-US" sz="50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ftr"/>
          </p:nvPr>
        </p:nvSpPr>
        <p:spPr>
          <a:xfrm>
            <a:off x="432000" y="6361560"/>
            <a:ext cx="5484600" cy="20124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404040"/>
                </a:solidFill>
                <a:latin typeface="Calibri Light"/>
              </a:rPr>
              <a:t>Add a footer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49" name="PlaceHolder 8"/>
          <p:cNvSpPr>
            <a:spLocks noGrp="1"/>
          </p:cNvSpPr>
          <p:nvPr>
            <p:ph type="sldNum"/>
          </p:nvPr>
        </p:nvSpPr>
        <p:spPr>
          <a:xfrm>
            <a:off x="11727720" y="6277320"/>
            <a:ext cx="464040" cy="39996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BCAD6239-BA03-4777-B48A-19F5EEF33875}" type="slidenum">
              <a:rPr b="0" i="1" lang="en-GB" sz="1200" spc="-1" strike="noStrike">
                <a:solidFill>
                  <a:srgbClr val="ffffff"/>
                </a:solidFill>
                <a:latin typeface="Times New Roman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1793600" y="0"/>
            <a:ext cx="35244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"/>
          <p:cNvSpPr/>
          <p:nvPr/>
        </p:nvSpPr>
        <p:spPr>
          <a:xfrm>
            <a:off x="11844720" y="6249960"/>
            <a:ext cx="230040" cy="460080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3"/>
          <p:cNvSpPr/>
          <p:nvPr/>
        </p:nvSpPr>
        <p:spPr>
          <a:xfrm rot="5400000">
            <a:off x="8740440" y="3405960"/>
            <a:ext cx="6857640" cy="453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4"/>
          <p:cNvSpPr/>
          <p:nvPr/>
        </p:nvSpPr>
        <p:spPr>
          <a:xfrm rot="5400000">
            <a:off x="8694720" y="3405960"/>
            <a:ext cx="6857640" cy="45360"/>
          </a:xfrm>
          <a:prstGeom prst="rect">
            <a:avLst/>
          </a:prstGeom>
          <a:gradFill rotWithShape="0">
            <a:gsLst>
              <a:gs pos="0">
                <a:srgbClr val="f2f2f2"/>
              </a:gs>
              <a:gs pos="100000">
                <a:srgbClr val="a6a6a6"/>
              </a:gs>
            </a:gsLst>
            <a:lin ang="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0" y="0"/>
            <a:ext cx="11794680" cy="6857640"/>
          </a:xfrm>
          <a:prstGeom prst="rect">
            <a:avLst/>
          </a:prstGeom>
        </p:spPr>
        <p:txBody>
          <a:bodyPr lIns="90000" rIns="90000" tIns="864000" bIns="45000" anchor="ctr"/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200" spc="-1" strike="noStrike">
                <a:solidFill>
                  <a:srgbClr val="000000"/>
                </a:solidFill>
                <a:latin typeface="Times New Roman"/>
              </a:rPr>
              <a:t>Insert or Drag &amp; Drop Photo</a:t>
            </a:r>
            <a:endParaRPr b="0" lang="en-US" sz="12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title"/>
          </p:nvPr>
        </p:nvSpPr>
        <p:spPr>
          <a:xfrm>
            <a:off x="3866040" y="1816560"/>
            <a:ext cx="4459320" cy="3146400"/>
          </a:xfrm>
          <a:prstGeom prst="rect">
            <a:avLst/>
          </a:prstGeom>
        </p:spPr>
        <p:txBody>
          <a:bodyPr lIns="180000" rIns="180000" tIns="288000" bIns="180000"/>
          <a:p>
            <a:pPr>
              <a:lnSpc>
                <a:spcPts val="4000"/>
              </a:lnSpc>
            </a:pPr>
            <a:r>
              <a:rPr b="1" lang="en-US" sz="5000" spc="-299" strike="noStrike">
                <a:solidFill>
                  <a:srgbClr val="f2f2f2"/>
                </a:solidFill>
                <a:latin typeface="Corbel"/>
              </a:rPr>
              <a:t>Click to edit divider slide title</a:t>
            </a:r>
            <a:endParaRPr b="0" lang="en-US" sz="50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ftr"/>
          </p:nvPr>
        </p:nvSpPr>
        <p:spPr>
          <a:xfrm>
            <a:off x="432000" y="6361560"/>
            <a:ext cx="5484600" cy="20124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404040"/>
                </a:solidFill>
                <a:latin typeface="Calibri Light"/>
              </a:rPr>
              <a:t>Add a </a:t>
            </a:r>
            <a:r>
              <a:rPr b="0" lang="en-GB" sz="1200" spc="-1" strike="noStrike">
                <a:solidFill>
                  <a:srgbClr val="404040"/>
                </a:solidFill>
                <a:latin typeface="Calibri Light"/>
              </a:rPr>
              <a:t>footer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93" name="PlaceHolder 8"/>
          <p:cNvSpPr>
            <a:spLocks noGrp="1"/>
          </p:cNvSpPr>
          <p:nvPr>
            <p:ph type="sldNum"/>
          </p:nvPr>
        </p:nvSpPr>
        <p:spPr>
          <a:xfrm>
            <a:off x="11727720" y="6277320"/>
            <a:ext cx="464040" cy="39996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54982CC7-7C4E-4C48-A35F-CC639D11C57B}" type="slidenum">
              <a:rPr b="0" i="1" lang="en-GB" sz="1200" spc="-1" strike="noStrike">
                <a:solidFill>
                  <a:srgbClr val="ffffff"/>
                </a:solidFill>
                <a:latin typeface="Times New Roman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11793600" y="0"/>
            <a:ext cx="35244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>
            <a:off x="11844720" y="6249960"/>
            <a:ext cx="230040" cy="460080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3"/>
          <p:cNvSpPr/>
          <p:nvPr/>
        </p:nvSpPr>
        <p:spPr>
          <a:xfrm rot="5400000">
            <a:off x="8740440" y="3405960"/>
            <a:ext cx="6857640" cy="453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4"/>
          <p:cNvSpPr/>
          <p:nvPr/>
        </p:nvSpPr>
        <p:spPr>
          <a:xfrm rot="5400000">
            <a:off x="8694720" y="3405960"/>
            <a:ext cx="6857640" cy="45360"/>
          </a:xfrm>
          <a:prstGeom prst="rect">
            <a:avLst/>
          </a:prstGeom>
          <a:gradFill rotWithShape="0">
            <a:gsLst>
              <a:gs pos="0">
                <a:srgbClr val="f2f2f2"/>
              </a:gs>
              <a:gs pos="100000">
                <a:srgbClr val="a6a6a6"/>
              </a:gs>
            </a:gsLst>
            <a:lin ang="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6481080" y="1684800"/>
            <a:ext cx="4904280" cy="4333320"/>
          </a:xfrm>
          <a:prstGeom prst="rect">
            <a:avLst/>
          </a:prstGeom>
        </p:spPr>
        <p:txBody>
          <a:bodyPr lIns="90000" rIns="90000" tIns="45000" bIns="45000" anchor="ctr"/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200" spc="-1" strike="noStrike">
                <a:solidFill>
                  <a:srgbClr val="000000"/>
                </a:solidFill>
                <a:latin typeface="Times New Roman"/>
              </a:rPr>
              <a:t>Insert or Drag &amp; Drop your photo</a:t>
            </a:r>
            <a:endParaRPr b="0" lang="en-US" sz="12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 type="title"/>
          </p:nvPr>
        </p:nvSpPr>
        <p:spPr>
          <a:xfrm>
            <a:off x="432000" y="432000"/>
            <a:ext cx="5471640" cy="43164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Click </a:t>
            </a: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to edit </a:t>
            </a: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page </a:t>
            </a: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title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6" name="PlaceHolder 7"/>
          <p:cNvSpPr>
            <a:spLocks noGrp="1"/>
          </p:cNvSpPr>
          <p:nvPr>
            <p:ph type="body"/>
          </p:nvPr>
        </p:nvSpPr>
        <p:spPr>
          <a:xfrm>
            <a:off x="431640" y="1008000"/>
            <a:ext cx="5471640" cy="35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latin typeface="Calibri Light"/>
              </a:rPr>
              <a:t>Subtitle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7" name="PlaceHolder 8"/>
          <p:cNvSpPr>
            <a:spLocks noGrp="1"/>
          </p:cNvSpPr>
          <p:nvPr>
            <p:ph type="body"/>
          </p:nvPr>
        </p:nvSpPr>
        <p:spPr>
          <a:xfrm>
            <a:off x="432000" y="1511640"/>
            <a:ext cx="5471640" cy="4680000"/>
          </a:xfrm>
          <a:prstGeom prst="rect">
            <a:avLst/>
          </a:prstGeom>
        </p:spPr>
        <p:txBody>
          <a:bodyPr lIns="0" rIns="0" tIns="0" bIns="0"/>
          <a:p>
            <a:pPr marL="266760" indent="-266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 Light"/>
              </a:rPr>
              <a:t>Click to edit Master text styles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  <a:p>
            <a:pPr lvl="1" marL="542880" indent="-27576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latin typeface="Calibri Light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alibri Light"/>
            </a:endParaRPr>
          </a:p>
          <a:p>
            <a:pPr lvl="2" marL="809640" indent="-266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404040"/>
                </a:solidFill>
                <a:latin typeface="Calibri Light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alibri Light"/>
            </a:endParaRPr>
          </a:p>
          <a:p>
            <a:pPr lvl="3" marL="1076400" indent="-266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404040"/>
                </a:solidFill>
                <a:latin typeface="Calibri Light"/>
              </a:rPr>
              <a:t>Fourth level</a:t>
            </a:r>
            <a:endParaRPr b="0" lang="en-US" sz="1400" spc="-1" strike="noStrike">
              <a:solidFill>
                <a:srgbClr val="404040"/>
              </a:solidFill>
              <a:latin typeface="Calibri Light"/>
            </a:endParaRPr>
          </a:p>
          <a:p>
            <a:pPr lvl="4" marL="1343160" indent="-266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404040"/>
                </a:solidFill>
                <a:latin typeface="Calibri Light"/>
              </a:rPr>
              <a:t>Fifth level</a:t>
            </a:r>
            <a:endParaRPr b="0" lang="en-US" sz="14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8" name="PlaceHolder 9"/>
          <p:cNvSpPr>
            <a:spLocks noGrp="1"/>
          </p:cNvSpPr>
          <p:nvPr>
            <p:ph type="ftr"/>
          </p:nvPr>
        </p:nvSpPr>
        <p:spPr>
          <a:xfrm>
            <a:off x="432000" y="6361560"/>
            <a:ext cx="5484600" cy="20124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404040"/>
                </a:solidFill>
                <a:latin typeface="Calibri Light"/>
              </a:rPr>
              <a:t>Add a footer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139" name="PlaceHolder 10"/>
          <p:cNvSpPr>
            <a:spLocks noGrp="1"/>
          </p:cNvSpPr>
          <p:nvPr>
            <p:ph type="sldNum"/>
          </p:nvPr>
        </p:nvSpPr>
        <p:spPr>
          <a:xfrm>
            <a:off x="11727720" y="6277320"/>
            <a:ext cx="464040" cy="39996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1EDD3E03-3AEE-418C-898D-01E8B8AC77F6}" type="slidenum">
              <a:rPr b="0" i="1" lang="en-GB" sz="1200" spc="-1" strike="noStrike">
                <a:solidFill>
                  <a:srgbClr val="ffffff"/>
                </a:solidFill>
                <a:latin typeface="Times New Roman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1793600" y="0"/>
            <a:ext cx="35244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"/>
          <p:cNvSpPr/>
          <p:nvPr/>
        </p:nvSpPr>
        <p:spPr>
          <a:xfrm>
            <a:off x="11844720" y="6249960"/>
            <a:ext cx="230040" cy="460080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3"/>
          <p:cNvSpPr/>
          <p:nvPr/>
        </p:nvSpPr>
        <p:spPr>
          <a:xfrm rot="5400000">
            <a:off x="8740440" y="3405960"/>
            <a:ext cx="6857640" cy="453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4"/>
          <p:cNvSpPr/>
          <p:nvPr/>
        </p:nvSpPr>
        <p:spPr>
          <a:xfrm rot="5400000">
            <a:off x="8694720" y="3405960"/>
            <a:ext cx="6857640" cy="45360"/>
          </a:xfrm>
          <a:prstGeom prst="rect">
            <a:avLst/>
          </a:prstGeom>
          <a:gradFill rotWithShape="0">
            <a:gsLst>
              <a:gs pos="0">
                <a:srgbClr val="f2f2f2"/>
              </a:gs>
              <a:gs pos="100000">
                <a:srgbClr val="a6a6a6"/>
              </a:gs>
            </a:gsLst>
            <a:lin ang="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PlaceHolder 5"/>
          <p:cNvSpPr>
            <a:spLocks noGrp="1"/>
          </p:cNvSpPr>
          <p:nvPr>
            <p:ph type="body"/>
          </p:nvPr>
        </p:nvSpPr>
        <p:spPr>
          <a:xfrm>
            <a:off x="6282720" y="432000"/>
            <a:ext cx="5511600" cy="5759640"/>
          </a:xfrm>
          <a:prstGeom prst="rect">
            <a:avLst/>
          </a:prstGeom>
        </p:spPr>
        <p:txBody>
          <a:bodyPr lIns="90000" rIns="90000" tIns="0" bIns="45000" anchor="ctr"/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200" spc="-1" strike="noStrike">
                <a:solidFill>
                  <a:srgbClr val="000000"/>
                </a:solidFill>
                <a:latin typeface="Times New Roman"/>
              </a:rPr>
              <a:t>Insert or Drag &amp; Drop Photo</a:t>
            </a:r>
            <a:endParaRPr b="0" lang="en-US" sz="12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title"/>
          </p:nvPr>
        </p:nvSpPr>
        <p:spPr>
          <a:xfrm>
            <a:off x="432000" y="432000"/>
            <a:ext cx="5471640" cy="43164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Click to edit </a:t>
            </a: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page title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 type="body"/>
          </p:nvPr>
        </p:nvSpPr>
        <p:spPr>
          <a:xfrm>
            <a:off x="431640" y="1008000"/>
            <a:ext cx="5471640" cy="35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latin typeface="Calibri Light"/>
              </a:rPr>
              <a:t>Subtitle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3" name="PlaceHolder 8"/>
          <p:cNvSpPr>
            <a:spLocks noGrp="1"/>
          </p:cNvSpPr>
          <p:nvPr>
            <p:ph type="body"/>
          </p:nvPr>
        </p:nvSpPr>
        <p:spPr>
          <a:xfrm>
            <a:off x="432000" y="1511640"/>
            <a:ext cx="5471640" cy="4680000"/>
          </a:xfrm>
          <a:prstGeom prst="rect">
            <a:avLst/>
          </a:prstGeom>
        </p:spPr>
        <p:txBody>
          <a:bodyPr lIns="0" rIns="0" tIns="0" bIns="0"/>
          <a:p>
            <a:pPr marL="266760" indent="-266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 Light"/>
              </a:rPr>
              <a:t>Click to edit Master text styles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  <a:p>
            <a:pPr lvl="1" marL="542880" indent="-27576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latin typeface="Calibri Light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alibri Light"/>
            </a:endParaRPr>
          </a:p>
          <a:p>
            <a:pPr lvl="2" marL="809640" indent="-266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404040"/>
                </a:solidFill>
                <a:latin typeface="Calibri Light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alibri Light"/>
            </a:endParaRPr>
          </a:p>
          <a:p>
            <a:pPr lvl="3" marL="1076400" indent="-266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404040"/>
                </a:solidFill>
                <a:latin typeface="Calibri Light"/>
              </a:rPr>
              <a:t>Fourth level</a:t>
            </a:r>
            <a:endParaRPr b="0" lang="en-US" sz="1400" spc="-1" strike="noStrike">
              <a:solidFill>
                <a:srgbClr val="404040"/>
              </a:solidFill>
              <a:latin typeface="Calibri Light"/>
            </a:endParaRPr>
          </a:p>
          <a:p>
            <a:pPr lvl="4" marL="1343160" indent="-266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404040"/>
                </a:solidFill>
                <a:latin typeface="Calibri Light"/>
              </a:rPr>
              <a:t>Fifth level</a:t>
            </a:r>
            <a:endParaRPr b="0" lang="en-US" sz="14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4" name="PlaceHolder 9"/>
          <p:cNvSpPr>
            <a:spLocks noGrp="1"/>
          </p:cNvSpPr>
          <p:nvPr>
            <p:ph type="ftr"/>
          </p:nvPr>
        </p:nvSpPr>
        <p:spPr>
          <a:xfrm>
            <a:off x="432000" y="6361560"/>
            <a:ext cx="5484600" cy="20124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404040"/>
                </a:solidFill>
                <a:latin typeface="Calibri Light"/>
              </a:rPr>
              <a:t>Add a footer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185" name="PlaceHolder 10"/>
          <p:cNvSpPr>
            <a:spLocks noGrp="1"/>
          </p:cNvSpPr>
          <p:nvPr>
            <p:ph type="sldNum"/>
          </p:nvPr>
        </p:nvSpPr>
        <p:spPr>
          <a:xfrm>
            <a:off x="11727720" y="6277320"/>
            <a:ext cx="464040" cy="39996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823D441C-020B-4F35-B855-31CA16DB12D8}" type="slidenum">
              <a:rPr b="0" i="1" lang="en-GB" sz="1200" spc="-1" strike="noStrike">
                <a:solidFill>
                  <a:srgbClr val="ffffff"/>
                </a:solidFill>
                <a:latin typeface="Times New Roman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1793600" y="0"/>
            <a:ext cx="35244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2"/>
          <p:cNvSpPr/>
          <p:nvPr/>
        </p:nvSpPr>
        <p:spPr>
          <a:xfrm>
            <a:off x="11844720" y="6249960"/>
            <a:ext cx="230040" cy="460080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3"/>
          <p:cNvSpPr/>
          <p:nvPr/>
        </p:nvSpPr>
        <p:spPr>
          <a:xfrm rot="5400000">
            <a:off x="8740440" y="3405960"/>
            <a:ext cx="6857640" cy="453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4"/>
          <p:cNvSpPr/>
          <p:nvPr/>
        </p:nvSpPr>
        <p:spPr>
          <a:xfrm rot="5400000">
            <a:off x="8694720" y="3405960"/>
            <a:ext cx="6857640" cy="45360"/>
          </a:xfrm>
          <a:prstGeom prst="rect">
            <a:avLst/>
          </a:prstGeom>
          <a:gradFill rotWithShape="0">
            <a:gsLst>
              <a:gs pos="0">
                <a:srgbClr val="f2f2f2"/>
              </a:gs>
              <a:gs pos="100000">
                <a:srgbClr val="a6a6a6"/>
              </a:gs>
            </a:gsLst>
            <a:lin ang="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5"/>
          <p:cNvSpPr/>
          <p:nvPr/>
        </p:nvSpPr>
        <p:spPr>
          <a:xfrm>
            <a:off x="431640" y="5530320"/>
            <a:ext cx="1103400" cy="96840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fffff"/>
          </a:solidFill>
          <a:ln w="63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6"/>
          <p:cNvSpPr/>
          <p:nvPr/>
        </p:nvSpPr>
        <p:spPr>
          <a:xfrm>
            <a:off x="9537120" y="1312920"/>
            <a:ext cx="1103400" cy="96840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7"/>
          <p:cNvSpPr/>
          <p:nvPr/>
        </p:nvSpPr>
        <p:spPr>
          <a:xfrm>
            <a:off x="9684000" y="300240"/>
            <a:ext cx="1838160" cy="161316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8"/>
          <p:cNvSpPr/>
          <p:nvPr/>
        </p:nvSpPr>
        <p:spPr>
          <a:xfrm>
            <a:off x="1449720" y="5304240"/>
            <a:ext cx="514440" cy="45144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fffff"/>
          </a:solidFill>
          <a:ln w="63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9"/>
          <p:cNvSpPr/>
          <p:nvPr/>
        </p:nvSpPr>
        <p:spPr>
          <a:xfrm>
            <a:off x="11007720" y="354600"/>
            <a:ext cx="514440" cy="45144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fffff"/>
          </a:solidFill>
          <a:ln w="63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PlaceHolder 10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39640" cy="43164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Click to edit page title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11"/>
          <p:cNvSpPr>
            <a:spLocks noGrp="1"/>
          </p:cNvSpPr>
          <p:nvPr>
            <p:ph type="body"/>
          </p:nvPr>
        </p:nvSpPr>
        <p:spPr>
          <a:xfrm>
            <a:off x="431640" y="1008000"/>
            <a:ext cx="11339280" cy="3596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alibri Light"/>
              </a:rPr>
              <a:t>Subtitle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3" name="PlaceHolder 12"/>
          <p:cNvSpPr>
            <a:spLocks noGrp="1"/>
          </p:cNvSpPr>
          <p:nvPr>
            <p:ph type="body"/>
          </p:nvPr>
        </p:nvSpPr>
        <p:spPr>
          <a:xfrm>
            <a:off x="432000" y="1515960"/>
            <a:ext cx="5471640" cy="35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404040"/>
                </a:solidFill>
                <a:latin typeface="Calibri Light"/>
              </a:rPr>
              <a:t>Click to edit Master text styles</a:t>
            </a:r>
            <a:endParaRPr b="0" lang="en-US" sz="24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4" name="PlaceHolder 13"/>
          <p:cNvSpPr>
            <a:spLocks noGrp="1"/>
          </p:cNvSpPr>
          <p:nvPr>
            <p:ph type="body"/>
          </p:nvPr>
        </p:nvSpPr>
        <p:spPr>
          <a:xfrm>
            <a:off x="432000" y="2023560"/>
            <a:ext cx="5471640" cy="4168080"/>
          </a:xfrm>
          <a:prstGeom prst="rect">
            <a:avLst/>
          </a:prstGeom>
        </p:spPr>
        <p:txBody>
          <a:bodyPr lIns="0" rIns="0" tIns="0" bIns="0"/>
          <a:p>
            <a:pPr marL="266760" indent="-266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 Light"/>
              </a:rPr>
              <a:t>Click to edit Master text styles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  <a:p>
            <a:pPr lvl="1" marL="542880" indent="-27576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latin typeface="Calibri Light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alibri Light"/>
            </a:endParaRPr>
          </a:p>
          <a:p>
            <a:pPr lvl="2" marL="809640" indent="-266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404040"/>
                </a:solidFill>
                <a:latin typeface="Calibri Light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alibri Light"/>
            </a:endParaRPr>
          </a:p>
          <a:p>
            <a:pPr lvl="3" marL="1076400" indent="-266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404040"/>
                </a:solidFill>
                <a:latin typeface="Calibri Light"/>
              </a:rPr>
              <a:t>Fourth level</a:t>
            </a:r>
            <a:endParaRPr b="0" lang="en-US" sz="1400" spc="-1" strike="noStrike">
              <a:solidFill>
                <a:srgbClr val="404040"/>
              </a:solidFill>
              <a:latin typeface="Calibri Light"/>
            </a:endParaRPr>
          </a:p>
          <a:p>
            <a:pPr lvl="4" marL="1343160" indent="-266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404040"/>
                </a:solidFill>
                <a:latin typeface="Calibri Light"/>
              </a:rPr>
              <a:t>Fifth level</a:t>
            </a:r>
            <a:endParaRPr b="0" lang="en-US" sz="14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5" name="PlaceHolder 14"/>
          <p:cNvSpPr>
            <a:spLocks noGrp="1"/>
          </p:cNvSpPr>
          <p:nvPr>
            <p:ph type="body"/>
          </p:nvPr>
        </p:nvSpPr>
        <p:spPr>
          <a:xfrm>
            <a:off x="6300000" y="1516320"/>
            <a:ext cx="5471640" cy="358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404040"/>
                </a:solidFill>
                <a:latin typeface="Calibri Light"/>
              </a:rPr>
              <a:t>Click to edit Master text styles</a:t>
            </a:r>
            <a:endParaRPr b="0" lang="en-US" sz="24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6" name="PlaceHolder 15"/>
          <p:cNvSpPr>
            <a:spLocks noGrp="1"/>
          </p:cNvSpPr>
          <p:nvPr>
            <p:ph type="body"/>
          </p:nvPr>
        </p:nvSpPr>
        <p:spPr>
          <a:xfrm>
            <a:off x="6300000" y="2020320"/>
            <a:ext cx="5471640" cy="4170600"/>
          </a:xfrm>
          <a:prstGeom prst="rect">
            <a:avLst/>
          </a:prstGeom>
        </p:spPr>
        <p:txBody>
          <a:bodyPr lIns="0" rIns="0" tIns="0" bIns="0"/>
          <a:p>
            <a:pPr marL="266760" indent="-266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 Light"/>
              </a:rPr>
              <a:t>Click to edit Master text styles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  <a:p>
            <a:pPr lvl="1" marL="542880" indent="-27576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latin typeface="Calibri Light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alibri Light"/>
            </a:endParaRPr>
          </a:p>
          <a:p>
            <a:pPr lvl="2" marL="809640" indent="-266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404040"/>
                </a:solidFill>
                <a:latin typeface="Calibri Light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alibri Light"/>
            </a:endParaRPr>
          </a:p>
          <a:p>
            <a:pPr lvl="3" marL="1076400" indent="-266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404040"/>
                </a:solidFill>
                <a:latin typeface="Calibri Light"/>
              </a:rPr>
              <a:t>Fourth level</a:t>
            </a:r>
            <a:endParaRPr b="0" lang="en-US" sz="1400" spc="-1" strike="noStrike">
              <a:solidFill>
                <a:srgbClr val="404040"/>
              </a:solidFill>
              <a:latin typeface="Calibri Light"/>
            </a:endParaRPr>
          </a:p>
          <a:p>
            <a:pPr lvl="4" marL="1343160" indent="-266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404040"/>
                </a:solidFill>
                <a:latin typeface="Calibri Light"/>
              </a:rPr>
              <a:t>Fifth level</a:t>
            </a:r>
            <a:endParaRPr b="0" lang="en-US" sz="14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7" name="PlaceHolder 16"/>
          <p:cNvSpPr>
            <a:spLocks noGrp="1"/>
          </p:cNvSpPr>
          <p:nvPr>
            <p:ph type="ftr"/>
          </p:nvPr>
        </p:nvSpPr>
        <p:spPr>
          <a:xfrm>
            <a:off x="432000" y="6361560"/>
            <a:ext cx="5484600" cy="20124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404040"/>
                </a:solidFill>
                <a:latin typeface="Calibri Light"/>
              </a:rPr>
              <a:t>Add a footer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238" name="PlaceHolder 17"/>
          <p:cNvSpPr>
            <a:spLocks noGrp="1"/>
          </p:cNvSpPr>
          <p:nvPr>
            <p:ph type="sldNum"/>
          </p:nvPr>
        </p:nvSpPr>
        <p:spPr>
          <a:xfrm>
            <a:off x="11727720" y="6277320"/>
            <a:ext cx="464040" cy="39996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CFF8DB5D-C1F9-4B4E-8FEB-61BC12028E8C}" type="slidenum">
              <a:rPr b="0" i="1" lang="en-GB" sz="1200" spc="-1" strike="noStrike">
                <a:solidFill>
                  <a:srgbClr val="ffffff"/>
                </a:solidFill>
                <a:latin typeface="Times New Roman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11793600" y="0"/>
            <a:ext cx="35244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2"/>
          <p:cNvSpPr/>
          <p:nvPr/>
        </p:nvSpPr>
        <p:spPr>
          <a:xfrm>
            <a:off x="11844720" y="6249960"/>
            <a:ext cx="230040" cy="460080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3"/>
          <p:cNvSpPr/>
          <p:nvPr/>
        </p:nvSpPr>
        <p:spPr>
          <a:xfrm rot="5400000">
            <a:off x="8740440" y="3405960"/>
            <a:ext cx="6857640" cy="453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4"/>
          <p:cNvSpPr/>
          <p:nvPr/>
        </p:nvSpPr>
        <p:spPr>
          <a:xfrm rot="5400000">
            <a:off x="8694720" y="3405960"/>
            <a:ext cx="6857640" cy="45360"/>
          </a:xfrm>
          <a:prstGeom prst="rect">
            <a:avLst/>
          </a:prstGeom>
          <a:gradFill rotWithShape="0">
            <a:gsLst>
              <a:gs pos="0">
                <a:srgbClr val="f2f2f2"/>
              </a:gs>
              <a:gs pos="100000">
                <a:srgbClr val="a6a6a6"/>
              </a:gs>
            </a:gsLst>
            <a:lin ang="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PlaceHolder 5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39640" cy="43164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Click to </a:t>
            </a: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edit </a:t>
            </a: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page </a:t>
            </a: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title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0" name="PlaceHolder 6"/>
          <p:cNvSpPr>
            <a:spLocks noGrp="1"/>
          </p:cNvSpPr>
          <p:nvPr>
            <p:ph type="body"/>
          </p:nvPr>
        </p:nvSpPr>
        <p:spPr>
          <a:xfrm>
            <a:off x="431640" y="1008000"/>
            <a:ext cx="11339280" cy="3596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alibri Light"/>
              </a:rPr>
              <a:t>Subtitle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1" name="PlaceHolder 7"/>
          <p:cNvSpPr>
            <a:spLocks noGrp="1"/>
          </p:cNvSpPr>
          <p:nvPr>
            <p:ph type="body"/>
          </p:nvPr>
        </p:nvSpPr>
        <p:spPr>
          <a:xfrm>
            <a:off x="432000" y="1512000"/>
            <a:ext cx="3599640" cy="4678920"/>
          </a:xfrm>
          <a:prstGeom prst="rect">
            <a:avLst/>
          </a:prstGeom>
        </p:spPr>
        <p:txBody>
          <a:bodyPr lIns="0" rIns="0" tIns="0" bIns="0"/>
          <a:p>
            <a:pPr marL="266760" indent="-266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 Light"/>
              </a:rPr>
              <a:t>Click to edit Master text styles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  <a:p>
            <a:pPr lvl="1" marL="542880" indent="-27576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latin typeface="Calibri Light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alibri Light"/>
            </a:endParaRPr>
          </a:p>
          <a:p>
            <a:pPr lvl="2" marL="809640" indent="-266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404040"/>
                </a:solidFill>
                <a:latin typeface="Calibri Light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alibri Light"/>
            </a:endParaRPr>
          </a:p>
          <a:p>
            <a:pPr lvl="3" marL="1076400" indent="-266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404040"/>
                </a:solidFill>
                <a:latin typeface="Calibri Light"/>
              </a:rPr>
              <a:t>Fourth level</a:t>
            </a:r>
            <a:endParaRPr b="0" lang="en-US" sz="1400" spc="-1" strike="noStrike">
              <a:solidFill>
                <a:srgbClr val="404040"/>
              </a:solidFill>
              <a:latin typeface="Calibri Light"/>
            </a:endParaRPr>
          </a:p>
          <a:p>
            <a:pPr lvl="4" marL="1343160" indent="-266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404040"/>
                </a:solidFill>
                <a:latin typeface="Calibri Light"/>
              </a:rPr>
              <a:t>Fifth level</a:t>
            </a:r>
            <a:endParaRPr b="0" lang="en-US" sz="14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2" name="PlaceHolder 8"/>
          <p:cNvSpPr>
            <a:spLocks noGrp="1"/>
          </p:cNvSpPr>
          <p:nvPr>
            <p:ph type="ftr"/>
          </p:nvPr>
        </p:nvSpPr>
        <p:spPr>
          <a:xfrm>
            <a:off x="432000" y="6361560"/>
            <a:ext cx="5484600" cy="20124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404040"/>
                </a:solidFill>
                <a:latin typeface="Calibri Light"/>
              </a:rPr>
              <a:t>Add a footer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283" name="PlaceHolder 9"/>
          <p:cNvSpPr>
            <a:spLocks noGrp="1"/>
          </p:cNvSpPr>
          <p:nvPr>
            <p:ph type="sldNum"/>
          </p:nvPr>
        </p:nvSpPr>
        <p:spPr>
          <a:xfrm>
            <a:off x="11727720" y="6277320"/>
            <a:ext cx="464040" cy="39996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7A5A725B-6203-4C13-A5AB-947FCBCFB127}" type="slidenum">
              <a:rPr b="0" i="1" lang="en-GB" sz="1200" spc="-1" strike="noStrike">
                <a:solidFill>
                  <a:srgbClr val="ffffff"/>
                </a:solidFill>
                <a:latin typeface="Times New Roman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84" name="PlaceHolder 10"/>
          <p:cNvSpPr>
            <a:spLocks noGrp="1"/>
          </p:cNvSpPr>
          <p:nvPr>
            <p:ph type="body"/>
          </p:nvPr>
        </p:nvSpPr>
        <p:spPr>
          <a:xfrm>
            <a:off x="4302000" y="1512000"/>
            <a:ext cx="3599640" cy="4678920"/>
          </a:xfrm>
          <a:prstGeom prst="rect">
            <a:avLst/>
          </a:prstGeom>
        </p:spPr>
        <p:txBody>
          <a:bodyPr lIns="0" rIns="0" tIns="0" bIns="0"/>
          <a:p>
            <a:pPr marL="266760" indent="-266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 Light"/>
              </a:rPr>
              <a:t>Click to edit Master text styles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  <a:p>
            <a:pPr lvl="1" marL="542880" indent="-27576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latin typeface="Calibri Light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alibri Light"/>
            </a:endParaRPr>
          </a:p>
          <a:p>
            <a:pPr lvl="2" marL="809640" indent="-266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404040"/>
                </a:solidFill>
                <a:latin typeface="Calibri Light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alibri Light"/>
            </a:endParaRPr>
          </a:p>
          <a:p>
            <a:pPr lvl="3" marL="1076400" indent="-266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404040"/>
                </a:solidFill>
                <a:latin typeface="Calibri Light"/>
              </a:rPr>
              <a:t>Fourth level</a:t>
            </a:r>
            <a:endParaRPr b="0" lang="en-US" sz="1400" spc="-1" strike="noStrike">
              <a:solidFill>
                <a:srgbClr val="404040"/>
              </a:solidFill>
              <a:latin typeface="Calibri Light"/>
            </a:endParaRPr>
          </a:p>
          <a:p>
            <a:pPr lvl="4" marL="1343160" indent="-266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404040"/>
                </a:solidFill>
                <a:latin typeface="Calibri Light"/>
              </a:rPr>
              <a:t>Fifth level</a:t>
            </a:r>
            <a:endParaRPr b="0" lang="en-US" sz="14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5" name="PlaceHolder 11"/>
          <p:cNvSpPr>
            <a:spLocks noGrp="1"/>
          </p:cNvSpPr>
          <p:nvPr>
            <p:ph type="body"/>
          </p:nvPr>
        </p:nvSpPr>
        <p:spPr>
          <a:xfrm>
            <a:off x="8172000" y="1512000"/>
            <a:ext cx="3599640" cy="4678920"/>
          </a:xfrm>
          <a:prstGeom prst="rect">
            <a:avLst/>
          </a:prstGeom>
        </p:spPr>
        <p:txBody>
          <a:bodyPr lIns="0" rIns="0" tIns="0" bIns="0"/>
          <a:p>
            <a:pPr marL="266760" indent="-266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 Light"/>
              </a:rPr>
              <a:t>Click to edit Master text styles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  <a:p>
            <a:pPr lvl="1" marL="542880" indent="-27576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latin typeface="Calibri Light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alibri Light"/>
            </a:endParaRPr>
          </a:p>
          <a:p>
            <a:pPr lvl="2" marL="809640" indent="-266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404040"/>
                </a:solidFill>
                <a:latin typeface="Calibri Light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alibri Light"/>
            </a:endParaRPr>
          </a:p>
          <a:p>
            <a:pPr lvl="3" marL="1076400" indent="-266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404040"/>
                </a:solidFill>
                <a:latin typeface="Calibri Light"/>
              </a:rPr>
              <a:t>Fourth level</a:t>
            </a:r>
            <a:endParaRPr b="0" lang="en-US" sz="1400" spc="-1" strike="noStrike">
              <a:solidFill>
                <a:srgbClr val="404040"/>
              </a:solidFill>
              <a:latin typeface="Calibri Light"/>
            </a:endParaRPr>
          </a:p>
          <a:p>
            <a:pPr lvl="4" marL="1343160" indent="-266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404040"/>
                </a:solidFill>
                <a:latin typeface="Calibri Light"/>
              </a:rPr>
              <a:t>Fifth level</a:t>
            </a:r>
            <a:endParaRPr b="0" lang="en-US" sz="14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11793600" y="0"/>
            <a:ext cx="35244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2"/>
          <p:cNvSpPr/>
          <p:nvPr/>
        </p:nvSpPr>
        <p:spPr>
          <a:xfrm>
            <a:off x="11844720" y="6249960"/>
            <a:ext cx="230040" cy="460080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3"/>
          <p:cNvSpPr/>
          <p:nvPr/>
        </p:nvSpPr>
        <p:spPr>
          <a:xfrm rot="5400000">
            <a:off x="8740440" y="3405960"/>
            <a:ext cx="6857640" cy="453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4"/>
          <p:cNvSpPr/>
          <p:nvPr/>
        </p:nvSpPr>
        <p:spPr>
          <a:xfrm rot="5400000">
            <a:off x="8694720" y="3405960"/>
            <a:ext cx="6857640" cy="45360"/>
          </a:xfrm>
          <a:prstGeom prst="rect">
            <a:avLst/>
          </a:prstGeom>
          <a:gradFill rotWithShape="0">
            <a:gsLst>
              <a:gs pos="0">
                <a:srgbClr val="f2f2f2"/>
              </a:gs>
              <a:gs pos="100000">
                <a:srgbClr val="a6a6a6"/>
              </a:gs>
            </a:gsLst>
            <a:lin ang="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PlaceHolder 5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7760" cy="43164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Click to edit page title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7" name="PlaceHolder 6"/>
          <p:cNvSpPr>
            <a:spLocks noGrp="1"/>
          </p:cNvSpPr>
          <p:nvPr>
            <p:ph type="body"/>
          </p:nvPr>
        </p:nvSpPr>
        <p:spPr>
          <a:xfrm>
            <a:off x="431640" y="1008000"/>
            <a:ext cx="11339280" cy="3596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alibri Light"/>
              </a:rPr>
              <a:t>Subtitle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8" name="PlaceHolder 7"/>
          <p:cNvSpPr>
            <a:spLocks noGrp="1"/>
          </p:cNvSpPr>
          <p:nvPr>
            <p:ph type="sldNum"/>
          </p:nvPr>
        </p:nvSpPr>
        <p:spPr>
          <a:xfrm>
            <a:off x="11727720" y="6277320"/>
            <a:ext cx="464040" cy="39996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AA905210-1D7D-4FE3-84A1-15C3A5B62DCC}" type="slidenum">
              <a:rPr b="0" i="1" lang="en-GB" sz="1200" spc="-1" strike="noStrike">
                <a:solidFill>
                  <a:srgbClr val="ffffff"/>
                </a:solidFill>
                <a:latin typeface="Times New Roman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329" name="PlaceHolder 8"/>
          <p:cNvSpPr>
            <a:spLocks noGrp="1"/>
          </p:cNvSpPr>
          <p:nvPr>
            <p:ph type="ftr"/>
          </p:nvPr>
        </p:nvSpPr>
        <p:spPr>
          <a:xfrm>
            <a:off x="432000" y="6361560"/>
            <a:ext cx="5484600" cy="20124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404040"/>
                </a:solidFill>
                <a:latin typeface="Calibri Light"/>
              </a:rPr>
              <a:t>Add a footer</a:t>
            </a:r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11793600" y="0"/>
            <a:ext cx="35244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2"/>
          <p:cNvSpPr/>
          <p:nvPr/>
        </p:nvSpPr>
        <p:spPr>
          <a:xfrm>
            <a:off x="11844720" y="6249960"/>
            <a:ext cx="230040" cy="460080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3"/>
          <p:cNvSpPr/>
          <p:nvPr/>
        </p:nvSpPr>
        <p:spPr>
          <a:xfrm rot="5400000">
            <a:off x="8740440" y="3405960"/>
            <a:ext cx="6857640" cy="453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4"/>
          <p:cNvSpPr/>
          <p:nvPr/>
        </p:nvSpPr>
        <p:spPr>
          <a:xfrm rot="5400000">
            <a:off x="8694720" y="3405960"/>
            <a:ext cx="6857640" cy="45360"/>
          </a:xfrm>
          <a:prstGeom prst="rect">
            <a:avLst/>
          </a:prstGeom>
          <a:gradFill rotWithShape="0">
            <a:gsLst>
              <a:gs pos="0">
                <a:srgbClr val="f2f2f2"/>
              </a:gs>
              <a:gs pos="100000">
                <a:srgbClr val="a6a6a6"/>
              </a:gs>
            </a:gsLst>
            <a:lin ang="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PlaceHolder 5"/>
          <p:cNvSpPr>
            <a:spLocks noGrp="1"/>
          </p:cNvSpPr>
          <p:nvPr>
            <p:ph type="body"/>
          </p:nvPr>
        </p:nvSpPr>
        <p:spPr>
          <a:xfrm>
            <a:off x="0" y="0"/>
            <a:ext cx="11770920" cy="6190920"/>
          </a:xfrm>
          <a:prstGeom prst="rect">
            <a:avLst/>
          </a:prstGeom>
        </p:spPr>
        <p:txBody>
          <a:bodyPr lIns="90000" rIns="90000" tIns="45000" bIns="45000" anchor="ctr"/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200" spc="-1" strike="noStrike">
                <a:solidFill>
                  <a:srgbClr val="000000"/>
                </a:solidFill>
                <a:latin typeface="Times New Roman"/>
              </a:rPr>
              <a:t>Insert or Drag &amp; Drop your photo</a:t>
            </a:r>
            <a:endParaRPr b="0" lang="en-US" sz="12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71" name="PlaceHolder 6"/>
          <p:cNvSpPr>
            <a:spLocks noGrp="1"/>
          </p:cNvSpPr>
          <p:nvPr>
            <p:ph type="ftr"/>
          </p:nvPr>
        </p:nvSpPr>
        <p:spPr>
          <a:xfrm>
            <a:off x="432000" y="6361560"/>
            <a:ext cx="5484600" cy="20124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404040"/>
                </a:solidFill>
                <a:latin typeface="Calibri Light"/>
              </a:rPr>
              <a:t>Add a footer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372" name="PlaceHolder 7"/>
          <p:cNvSpPr>
            <a:spLocks noGrp="1"/>
          </p:cNvSpPr>
          <p:nvPr>
            <p:ph type="sldNum"/>
          </p:nvPr>
        </p:nvSpPr>
        <p:spPr>
          <a:xfrm>
            <a:off x="11727720" y="6277320"/>
            <a:ext cx="464040" cy="39996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AE26E6B1-1D85-404E-A9EA-5A41B2F5FF6E}" type="slidenum">
              <a:rPr b="0" i="1" lang="en-GB" sz="1200" spc="-1" strike="noStrike">
                <a:solidFill>
                  <a:srgbClr val="ffffff"/>
                </a:solidFill>
                <a:latin typeface="Times New Roman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373" name="PlaceHolder 8"/>
          <p:cNvSpPr>
            <a:spLocks noGrp="1"/>
          </p:cNvSpPr>
          <p:nvPr>
            <p:ph type="title"/>
          </p:nvPr>
        </p:nvSpPr>
        <p:spPr>
          <a:xfrm>
            <a:off x="420840" y="5066280"/>
            <a:ext cx="4459320" cy="538920"/>
          </a:xfrm>
          <a:prstGeom prst="rect">
            <a:avLst/>
          </a:prstGeom>
        </p:spPr>
        <p:txBody>
          <a:bodyPr lIns="180000" rIns="180000" tIns="108000" bIns="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 Light"/>
              </a:rPr>
              <a:t>Enter your </a:t>
            </a:r>
            <a:r>
              <a:rPr b="0" lang="en-US" sz="1800" spc="-1" strike="noStrike">
                <a:solidFill>
                  <a:srgbClr val="f2f2f2"/>
                </a:solidFill>
                <a:latin typeface="Calibri Light"/>
              </a:rPr>
              <a:t>caption</a:t>
            </a:r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jpe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slideLayout" Target="../slideLayouts/slideLayout10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Picture Placeholder 6" descr=""/>
          <p:cNvPicPr/>
          <p:nvPr/>
        </p:nvPicPr>
        <p:blipFill>
          <a:blip r:embed="rId1"/>
          <a:stretch/>
        </p:blipFill>
        <p:spPr>
          <a:xfrm>
            <a:off x="0" y="0"/>
            <a:ext cx="10654920" cy="6857640"/>
          </a:xfrm>
          <a:prstGeom prst="rect">
            <a:avLst/>
          </a:prstGeom>
          <a:ln>
            <a:noFill/>
          </a:ln>
        </p:spPr>
      </p:pic>
      <p:sp>
        <p:nvSpPr>
          <p:cNvPr id="459" name="CustomShape 1"/>
          <p:cNvSpPr/>
          <p:nvPr/>
        </p:nvSpPr>
        <p:spPr>
          <a:xfrm flipH="1">
            <a:off x="-1440" y="3914640"/>
            <a:ext cx="1481400" cy="2199960"/>
          </a:xfrm>
          <a:custGeom>
            <a:avLst/>
            <a:gdLst/>
            <a:ahLst/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 rotWithShape="0">
            <a:gsLst>
              <a:gs pos="0">
                <a:srgbClr val="000000"/>
              </a:gs>
              <a:gs pos="100000">
                <a:srgbClr val="404040"/>
              </a:gs>
            </a:gsLst>
            <a:lin ang="10800000"/>
          </a:gradFill>
          <a:ln w="3240">
            <a:solidFill>
              <a:srgbClr val="2626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TextShape 2"/>
          <p:cNvSpPr txBox="1"/>
          <p:nvPr/>
        </p:nvSpPr>
        <p:spPr>
          <a:xfrm>
            <a:off x="804240" y="3114720"/>
            <a:ext cx="5747760" cy="2514240"/>
          </a:xfrm>
          <a:prstGeom prst="rect">
            <a:avLst/>
          </a:prstGeom>
          <a:gradFill rotWithShape="0">
            <a:gsLst>
              <a:gs pos="0">
                <a:srgbClr val="404040"/>
              </a:gs>
              <a:gs pos="100000">
                <a:srgbClr val="0d0d0d"/>
              </a:gs>
            </a:gsLst>
            <a:lin ang="10800000"/>
          </a:gradFill>
          <a:ln>
            <a:solidFill>
              <a:srgbClr val="808080"/>
            </a:solidFill>
          </a:ln>
        </p:spPr>
        <p:txBody>
          <a:bodyPr lIns="180000" rIns="180000" tIns="288000" bIns="180000"/>
          <a:p>
            <a:pPr>
              <a:lnSpc>
                <a:spcPts val="4000"/>
              </a:lnSpc>
            </a:pPr>
            <a:r>
              <a:rPr b="1" lang="en-US" sz="5000" spc="-299" strike="noStrike">
                <a:solidFill>
                  <a:srgbClr val="f2f2f2"/>
                </a:solidFill>
                <a:latin typeface="Corbel"/>
              </a:rPr>
              <a:t>Intro to FakeXrmEasy</a:t>
            </a:r>
            <a:endParaRPr b="0" lang="en-US" sz="50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61" name="TextShape 3"/>
          <p:cNvSpPr txBox="1"/>
          <p:nvPr/>
        </p:nvSpPr>
        <p:spPr>
          <a:xfrm>
            <a:off x="1008000" y="4624560"/>
            <a:ext cx="4122720" cy="69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100" spc="-1" strike="noStrike">
                <a:solidFill>
                  <a:srgbClr val="f2f2f2"/>
                </a:solidFill>
                <a:latin typeface="Calibri Light"/>
              </a:rPr>
              <a:t>Overview </a:t>
            </a:r>
            <a:r>
              <a:rPr b="0" lang="en-GB" sz="2100" spc="-1" strike="noStrike">
                <a:solidFill>
                  <a:srgbClr val="f2f2f2"/>
                </a:solidFill>
                <a:latin typeface="Calibri Light"/>
              </a:rPr>
              <a:t>of Test </a:t>
            </a:r>
            <a:r>
              <a:rPr b="0" lang="en-GB" sz="2100" spc="-1" strike="noStrike">
                <a:solidFill>
                  <a:srgbClr val="f2f2f2"/>
                </a:solidFill>
                <a:latin typeface="Calibri Light"/>
              </a:rPr>
              <a:t>Driven </a:t>
            </a:r>
            <a:r>
              <a:rPr b="0" lang="en-GB" sz="2100" spc="-1" strike="noStrike">
                <a:solidFill>
                  <a:srgbClr val="f2f2f2"/>
                </a:solidFill>
                <a:latin typeface="Calibri Light"/>
              </a:rPr>
              <a:t>Developm</a:t>
            </a:r>
            <a:r>
              <a:rPr b="0" lang="en-GB" sz="2100" spc="-1" strike="noStrike">
                <a:solidFill>
                  <a:srgbClr val="f2f2f2"/>
                </a:solidFill>
                <a:latin typeface="Calibri Light"/>
              </a:rPr>
              <a:t>ent of </a:t>
            </a:r>
            <a:r>
              <a:rPr b="0" lang="en-GB" sz="2100" spc="-1" strike="noStrike">
                <a:solidFill>
                  <a:srgbClr val="f2f2f2"/>
                </a:solidFill>
                <a:latin typeface="Calibri Light"/>
              </a:rPr>
              <a:t>CDS </a:t>
            </a:r>
            <a:r>
              <a:rPr b="0" lang="en-GB" sz="2100" spc="-1" strike="noStrike">
                <a:solidFill>
                  <a:srgbClr val="f2f2f2"/>
                </a:solidFill>
                <a:latin typeface="Calibri Light"/>
              </a:rPr>
              <a:t>(Common </a:t>
            </a:r>
            <a:r>
              <a:rPr b="0" lang="en-GB" sz="2100" spc="-1" strike="noStrike">
                <a:solidFill>
                  <a:srgbClr val="f2f2f2"/>
                </a:solidFill>
                <a:latin typeface="Calibri Light"/>
              </a:rPr>
              <a:t>Data </a:t>
            </a:r>
            <a:r>
              <a:rPr b="0" lang="en-GB" sz="2100" spc="-1" strike="noStrike">
                <a:solidFill>
                  <a:srgbClr val="f2f2f2"/>
                </a:solidFill>
                <a:latin typeface="Calibri Light"/>
              </a:rPr>
              <a:t>Service)</a:t>
            </a:r>
            <a:endParaRPr b="0" lang="en-GB" sz="2100" spc="-1" strike="noStrike">
              <a:latin typeface="Arial"/>
            </a:endParaRPr>
          </a:p>
        </p:txBody>
      </p:sp>
      <p:sp>
        <p:nvSpPr>
          <p:cNvPr id="462" name="CustomShape 4"/>
          <p:cNvSpPr/>
          <p:nvPr/>
        </p:nvSpPr>
        <p:spPr>
          <a:xfrm flipH="1" rot="10800000">
            <a:off x="1477080" y="6054120"/>
            <a:ext cx="475920" cy="424440"/>
          </a:xfrm>
          <a:prstGeom prst="triangle">
            <a:avLst>
              <a:gd name="adj" fmla="val 100000"/>
            </a:avLst>
          </a:prstGeom>
          <a:solidFill>
            <a:srgbClr val="25c6e3"/>
          </a:solidFill>
          <a:ln w="324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63" name="Picture 1" descr=""/>
          <p:cNvPicPr/>
          <p:nvPr/>
        </p:nvPicPr>
        <p:blipFill>
          <a:blip r:embed="rId2"/>
          <a:stretch/>
        </p:blipFill>
        <p:spPr>
          <a:xfrm>
            <a:off x="10085760" y="6188760"/>
            <a:ext cx="2052000" cy="54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extShape 1"/>
          <p:cNvSpPr txBox="1"/>
          <p:nvPr/>
        </p:nvSpPr>
        <p:spPr>
          <a:xfrm>
            <a:off x="432000" y="432000"/>
            <a:ext cx="9576000" cy="431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How it works?… in the context of FakeXrmEasy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526" name="Picture 4" descr=""/>
          <p:cNvPicPr/>
          <p:nvPr/>
        </p:nvPicPr>
        <p:blipFill>
          <a:blip r:embed="rId1"/>
          <a:stretch/>
        </p:blipFill>
        <p:spPr>
          <a:xfrm>
            <a:off x="10085760" y="6188760"/>
            <a:ext cx="2052000" cy="545400"/>
          </a:xfrm>
          <a:prstGeom prst="rect">
            <a:avLst/>
          </a:prstGeom>
          <a:ln>
            <a:noFill/>
          </a:ln>
        </p:spPr>
      </p:pic>
      <p:sp>
        <p:nvSpPr>
          <p:cNvPr id="527" name="TextShape 2"/>
          <p:cNvSpPr txBox="1"/>
          <p:nvPr/>
        </p:nvSpPr>
        <p:spPr>
          <a:xfrm>
            <a:off x="432720" y="2664000"/>
            <a:ext cx="11375280" cy="22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404040"/>
                </a:solidFill>
                <a:latin typeface="Calibri Light"/>
              </a:rPr>
              <a:t>Arrange</a:t>
            </a:r>
            <a:r>
              <a:rPr b="0" lang="en-US" sz="2200" spc="-1" strike="noStrike">
                <a:solidFill>
                  <a:srgbClr val="404040"/>
                </a:solidFill>
                <a:latin typeface="Calibri Light"/>
              </a:rPr>
              <a:t>:  </a:t>
            </a:r>
            <a:r>
              <a:rPr b="0" lang="en-US" sz="1800" spc="-1" strike="noStrike">
                <a:solidFill>
                  <a:srgbClr val="404040"/>
                </a:solidFill>
                <a:latin typeface="Calibri Light"/>
              </a:rPr>
              <a:t>ctx.Initialize(new Contact() { Id = contactId, FirstName = “Steve” });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404040"/>
                </a:solidFill>
                <a:latin typeface="Calibri Light"/>
              </a:rPr>
              <a:t>Act</a:t>
            </a:r>
            <a:r>
              <a:rPr b="0" lang="en-US" sz="2200" spc="-1" strike="noStrike">
                <a:solidFill>
                  <a:srgbClr val="404040"/>
                </a:solidFill>
                <a:latin typeface="Calibri Light"/>
              </a:rPr>
              <a:t>:  </a:t>
            </a:r>
            <a:r>
              <a:rPr b="0" lang="en-US" sz="1800" spc="-1" strike="noStrike">
                <a:solidFill>
                  <a:srgbClr val="404040"/>
                </a:solidFill>
                <a:latin typeface="Calibri Light"/>
              </a:rPr>
              <a:t>service.Update(new Contact() { Id = contactId, FirstName=”Satya”})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404040"/>
                </a:solidFill>
                <a:latin typeface="Calibri Light"/>
              </a:rPr>
              <a:t>Assert</a:t>
            </a:r>
            <a:r>
              <a:rPr b="0" lang="en-US" sz="2200" spc="-1" strike="noStrike">
                <a:solidFill>
                  <a:srgbClr val="404040"/>
                </a:solidFill>
                <a:latin typeface="Calibri Light"/>
              </a:rPr>
              <a:t>: </a:t>
            </a:r>
            <a:r>
              <a:rPr b="0" lang="en-US" sz="1800" spc="-1" strike="noStrike">
                <a:solidFill>
                  <a:srgbClr val="404040"/>
                </a:solidFill>
                <a:latin typeface="Calibri Light"/>
              </a:rPr>
              <a:t>Assert.Equals(“Satya”,ctx.CreateQuery&lt;Contact&gt;().FirstOrDefault().FirstName)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  <a:p>
            <a:pPr marL="266760" indent="-266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28" name="TextShape 3"/>
          <p:cNvSpPr txBox="1"/>
          <p:nvPr/>
        </p:nvSpPr>
        <p:spPr>
          <a:xfrm>
            <a:off x="432000" y="1512000"/>
            <a:ext cx="10296000" cy="14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404040"/>
                </a:solidFill>
                <a:latin typeface="Calibri Light"/>
              </a:rPr>
              <a:t>Assume a very simple piece of logic to update a contact’s first name.</a:t>
            </a:r>
            <a:endParaRPr b="0" lang="en-US" sz="26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432000" y="432000"/>
            <a:ext cx="5471640" cy="431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DEMO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530" name="Picture 4" descr=""/>
          <p:cNvPicPr/>
          <p:nvPr/>
        </p:nvPicPr>
        <p:blipFill>
          <a:blip r:embed="rId1"/>
          <a:stretch/>
        </p:blipFill>
        <p:spPr>
          <a:xfrm>
            <a:off x="10085760" y="6188760"/>
            <a:ext cx="2052000" cy="545400"/>
          </a:xfrm>
          <a:prstGeom prst="rect">
            <a:avLst/>
          </a:prstGeom>
          <a:ln>
            <a:noFill/>
          </a:ln>
        </p:spPr>
      </p:pic>
      <p:sp>
        <p:nvSpPr>
          <p:cNvPr id="531" name="TextShape 2"/>
          <p:cNvSpPr txBox="1"/>
          <p:nvPr/>
        </p:nvSpPr>
        <p:spPr>
          <a:xfrm>
            <a:off x="432720" y="2484000"/>
            <a:ext cx="10943280" cy="22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 Light"/>
              </a:rPr>
              <a:t>https://github.com/DynamicsValue/malaysia-bizappug-intro-to-fake-xrm-easy</a:t>
            </a:r>
            <a:endParaRPr b="0" lang="en-US" sz="2000" spc="-1" strike="noStrike">
              <a:solidFill>
                <a:srgbClr val="404040"/>
              </a:solidFill>
              <a:latin typeface="Calibri Light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404040"/>
              </a:solidFill>
              <a:latin typeface="Calibri Light"/>
            </a:endParaRPr>
          </a:p>
          <a:p>
            <a:pPr marL="266760" indent="-266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endParaRPr b="0" lang="en-US" sz="20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Picture Placeholder 12" descr=""/>
          <p:cNvPicPr/>
          <p:nvPr/>
        </p:nvPicPr>
        <p:blipFill>
          <a:blip r:embed="rId1"/>
          <a:stretch/>
        </p:blipFill>
        <p:spPr>
          <a:xfrm>
            <a:off x="0" y="0"/>
            <a:ext cx="11794680" cy="6857640"/>
          </a:xfrm>
          <a:prstGeom prst="rect">
            <a:avLst/>
          </a:prstGeom>
          <a:ln>
            <a:noFill/>
          </a:ln>
        </p:spPr>
      </p:pic>
      <p:sp>
        <p:nvSpPr>
          <p:cNvPr id="533" name="CustomShape 1"/>
          <p:cNvSpPr/>
          <p:nvPr/>
        </p:nvSpPr>
        <p:spPr>
          <a:xfrm>
            <a:off x="8713080" y="2049120"/>
            <a:ext cx="1838160" cy="161316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36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2"/>
          <p:cNvSpPr/>
          <p:nvPr/>
        </p:nvSpPr>
        <p:spPr>
          <a:xfrm flipH="1">
            <a:off x="1895760" y="2364840"/>
            <a:ext cx="2494440" cy="3139560"/>
          </a:xfrm>
          <a:custGeom>
            <a:avLst/>
            <a:gdLst/>
            <a:ahLst/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 rotWithShape="0">
            <a:gsLst>
              <a:gs pos="0">
                <a:srgbClr val="000000"/>
              </a:gs>
              <a:gs pos="100000">
                <a:srgbClr val="404040"/>
              </a:gs>
            </a:gsLst>
            <a:lin ang="10800000"/>
          </a:gradFill>
          <a:ln w="3240">
            <a:solidFill>
              <a:srgbClr val="2626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3"/>
          <p:cNvSpPr/>
          <p:nvPr/>
        </p:nvSpPr>
        <p:spPr>
          <a:xfrm flipH="1" rot="10800000">
            <a:off x="4392000" y="5387400"/>
            <a:ext cx="475920" cy="424440"/>
          </a:xfrm>
          <a:prstGeom prst="triangle">
            <a:avLst>
              <a:gd name="adj" fmla="val 100000"/>
            </a:avLst>
          </a:prstGeom>
          <a:solidFill>
            <a:srgbClr val="25c6e3"/>
          </a:solidFill>
          <a:ln w="324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TextShape 4"/>
          <p:cNvSpPr txBox="1"/>
          <p:nvPr/>
        </p:nvSpPr>
        <p:spPr>
          <a:xfrm>
            <a:off x="3866040" y="1816560"/>
            <a:ext cx="4459320" cy="3146400"/>
          </a:xfrm>
          <a:prstGeom prst="rect">
            <a:avLst/>
          </a:prstGeom>
          <a:gradFill rotWithShape="0">
            <a:gsLst>
              <a:gs pos="0">
                <a:srgbClr val="404040"/>
              </a:gs>
              <a:gs pos="100000">
                <a:srgbClr val="0d0d0d"/>
              </a:gs>
            </a:gsLst>
            <a:lin ang="10800000"/>
          </a:gradFill>
          <a:ln>
            <a:solidFill>
              <a:srgbClr val="808080"/>
            </a:solidFill>
          </a:ln>
        </p:spPr>
        <p:txBody>
          <a:bodyPr lIns="180000" rIns="180000" tIns="288000" bIns="180000"/>
          <a:p>
            <a:pPr>
              <a:lnSpc>
                <a:spcPts val="4000"/>
              </a:lnSpc>
            </a:pPr>
            <a:r>
              <a:rPr b="1" lang="en-US" sz="5000" spc="-299" strike="noStrike">
                <a:solidFill>
                  <a:srgbClr val="f2f2f2"/>
                </a:solidFill>
                <a:latin typeface="Corbel"/>
              </a:rPr>
              <a:t>Q &amp; </a:t>
            </a:r>
            <a:r>
              <a:rPr b="1" lang="en-US" sz="5000" spc="-299" strike="noStrike">
                <a:solidFill>
                  <a:srgbClr val="f2f2f2"/>
                </a:solidFill>
                <a:latin typeface="Corbel"/>
              </a:rPr>
              <a:t>A</a:t>
            </a:r>
            <a:endParaRPr b="0" lang="en-US" sz="50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537" name="Picture 1" descr=""/>
          <p:cNvPicPr/>
          <p:nvPr/>
        </p:nvPicPr>
        <p:blipFill>
          <a:blip r:embed="rId2"/>
          <a:stretch/>
        </p:blipFill>
        <p:spPr>
          <a:xfrm>
            <a:off x="10085760" y="6188760"/>
            <a:ext cx="2052000" cy="54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Shape 1"/>
          <p:cNvSpPr txBox="1"/>
          <p:nvPr/>
        </p:nvSpPr>
        <p:spPr>
          <a:xfrm>
            <a:off x="432000" y="432000"/>
            <a:ext cx="6217560" cy="431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404040"/>
                </a:solidFill>
                <a:latin typeface="Corbel"/>
              </a:rPr>
              <a:t>Your feedback matters…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39" name="CustomShape 2"/>
          <p:cNvSpPr/>
          <p:nvPr/>
        </p:nvSpPr>
        <p:spPr>
          <a:xfrm>
            <a:off x="5363280" y="4974840"/>
            <a:ext cx="1838160" cy="161316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3"/>
          <p:cNvSpPr/>
          <p:nvPr/>
        </p:nvSpPr>
        <p:spPr>
          <a:xfrm>
            <a:off x="6649920" y="4752360"/>
            <a:ext cx="1103400" cy="96840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1" name="Picture 3" descr=""/>
          <p:cNvPicPr/>
          <p:nvPr/>
        </p:nvPicPr>
        <p:blipFill>
          <a:blip r:embed="rId1"/>
          <a:stretch/>
        </p:blipFill>
        <p:spPr>
          <a:xfrm>
            <a:off x="10085760" y="6188760"/>
            <a:ext cx="2052000" cy="545400"/>
          </a:xfrm>
          <a:prstGeom prst="rect">
            <a:avLst/>
          </a:prstGeom>
          <a:ln>
            <a:noFill/>
          </a:ln>
        </p:spPr>
      </p:pic>
      <p:pic>
        <p:nvPicPr>
          <p:cNvPr id="542" name="Picture Placeholder 24" descr=""/>
          <p:cNvPicPr/>
          <p:nvPr/>
        </p:nvPicPr>
        <p:blipFill>
          <a:blip r:embed="rId2"/>
          <a:srcRect l="2150" t="0" r="2150" b="0"/>
          <a:stretch/>
        </p:blipFill>
        <p:spPr>
          <a:xfrm>
            <a:off x="7566840" y="1906560"/>
            <a:ext cx="3439440" cy="3594240"/>
          </a:xfrm>
          <a:prstGeom prst="rect">
            <a:avLst/>
          </a:prstGeom>
          <a:ln>
            <a:noFill/>
          </a:ln>
        </p:spPr>
      </p:pic>
      <p:pic>
        <p:nvPicPr>
          <p:cNvPr id="543" name="Content Placeholder 22" descr=""/>
          <p:cNvPicPr/>
          <p:nvPr/>
        </p:nvPicPr>
        <p:blipFill>
          <a:blip r:embed="rId3"/>
          <a:stretch/>
        </p:blipFill>
        <p:spPr>
          <a:xfrm>
            <a:off x="431640" y="1726560"/>
            <a:ext cx="5471640" cy="4103640"/>
          </a:xfrm>
          <a:prstGeom prst="rect">
            <a:avLst/>
          </a:prstGeom>
          <a:ln>
            <a:noFill/>
          </a:ln>
        </p:spPr>
      </p:pic>
      <p:sp>
        <p:nvSpPr>
          <p:cNvPr id="544" name="TextShape 4"/>
          <p:cNvSpPr txBox="1"/>
          <p:nvPr/>
        </p:nvSpPr>
        <p:spPr>
          <a:xfrm>
            <a:off x="7469280" y="1137240"/>
            <a:ext cx="4227120" cy="35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404040"/>
                </a:solidFill>
                <a:latin typeface="Calibri Light"/>
              </a:rPr>
              <a:t>https://bit.ly/35YthEQ</a:t>
            </a:r>
            <a:endParaRPr b="0" lang="en-US" sz="32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Picture Placeholder 11" descr=""/>
          <p:cNvPicPr/>
          <p:nvPr/>
        </p:nvPicPr>
        <p:blipFill>
          <a:blip r:embed="rId1"/>
          <a:stretch/>
        </p:blipFill>
        <p:spPr>
          <a:xfrm>
            <a:off x="0" y="0"/>
            <a:ext cx="10654920" cy="6857640"/>
          </a:xfrm>
          <a:prstGeom prst="rect">
            <a:avLst/>
          </a:prstGeom>
          <a:ln>
            <a:noFill/>
          </a:ln>
        </p:spPr>
      </p:pic>
      <p:sp>
        <p:nvSpPr>
          <p:cNvPr id="546" name="CustomShape 1"/>
          <p:cNvSpPr/>
          <p:nvPr/>
        </p:nvSpPr>
        <p:spPr>
          <a:xfrm>
            <a:off x="11354400" y="3842280"/>
            <a:ext cx="846720" cy="2199960"/>
          </a:xfrm>
          <a:custGeom>
            <a:avLst/>
            <a:gdLst/>
            <a:ahLst/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 rotWithShape="0">
            <a:gsLst>
              <a:gs pos="0">
                <a:srgbClr val="000000"/>
              </a:gs>
              <a:gs pos="100000">
                <a:srgbClr val="404040"/>
              </a:gs>
            </a:gsLst>
            <a:lin ang="0"/>
          </a:gradFill>
          <a:ln w="3240">
            <a:solidFill>
              <a:srgbClr val="2626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2"/>
          <p:cNvSpPr/>
          <p:nvPr/>
        </p:nvSpPr>
        <p:spPr>
          <a:xfrm rot="10800000">
            <a:off x="11835360" y="5981760"/>
            <a:ext cx="475920" cy="424440"/>
          </a:xfrm>
          <a:prstGeom prst="triangle">
            <a:avLst>
              <a:gd name="adj" fmla="val 100000"/>
            </a:avLst>
          </a:prstGeom>
          <a:solidFill>
            <a:srgbClr val="25c6e3"/>
          </a:solidFill>
          <a:ln w="324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3"/>
          <p:cNvSpPr/>
          <p:nvPr/>
        </p:nvSpPr>
        <p:spPr>
          <a:xfrm>
            <a:off x="4257360" y="2355120"/>
            <a:ext cx="1838160" cy="161316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4"/>
          <p:cNvSpPr/>
          <p:nvPr/>
        </p:nvSpPr>
        <p:spPr>
          <a:xfrm>
            <a:off x="6490800" y="1236240"/>
            <a:ext cx="1838160" cy="161316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36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TextShape 5"/>
          <p:cNvSpPr txBox="1"/>
          <p:nvPr/>
        </p:nvSpPr>
        <p:spPr>
          <a:xfrm>
            <a:off x="7425360" y="2834640"/>
            <a:ext cx="4459320" cy="2720160"/>
          </a:xfrm>
          <a:prstGeom prst="rect">
            <a:avLst/>
          </a:prstGeom>
          <a:gradFill rotWithShape="0">
            <a:gsLst>
              <a:gs pos="0">
                <a:srgbClr val="404040"/>
              </a:gs>
              <a:gs pos="100000">
                <a:srgbClr val="0d0d0d"/>
              </a:gs>
            </a:gsLst>
            <a:lin ang="10800000"/>
          </a:gradFill>
          <a:ln>
            <a:solidFill>
              <a:srgbClr val="808080"/>
            </a:solidFill>
          </a:ln>
        </p:spPr>
        <p:txBody>
          <a:bodyPr lIns="180000" rIns="180000" tIns="288000" bIns="180000"/>
          <a:p>
            <a:pPr>
              <a:lnSpc>
                <a:spcPts val="4000"/>
              </a:lnSpc>
            </a:pPr>
            <a:r>
              <a:rPr b="1" lang="en-US" sz="5000" spc="-299" strike="noStrike">
                <a:solidFill>
                  <a:srgbClr val="f2f2f2"/>
                </a:solidFill>
                <a:latin typeface="Corbel"/>
              </a:rPr>
              <a:t>Thank You</a:t>
            </a:r>
            <a:endParaRPr b="0" lang="en-US" sz="50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551" name="Graphic 7" descr=""/>
          <p:cNvPicPr/>
          <p:nvPr/>
        </p:nvPicPr>
        <p:blipFill>
          <a:blip r:embed="rId2"/>
          <a:stretch/>
        </p:blipFill>
        <p:spPr>
          <a:xfrm>
            <a:off x="7678440" y="3859200"/>
            <a:ext cx="218520" cy="218520"/>
          </a:xfrm>
          <a:prstGeom prst="rect">
            <a:avLst/>
          </a:prstGeom>
          <a:ln>
            <a:noFill/>
          </a:ln>
        </p:spPr>
      </p:pic>
      <p:sp>
        <p:nvSpPr>
          <p:cNvPr id="552" name="TextShape 6"/>
          <p:cNvSpPr txBox="1"/>
          <p:nvPr/>
        </p:nvSpPr>
        <p:spPr>
          <a:xfrm>
            <a:off x="8034840" y="3859200"/>
            <a:ext cx="3521160" cy="28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f2f2f2"/>
                </a:solidFill>
                <a:latin typeface="Calibri Light"/>
              </a:rPr>
              <a:t>Jordi Montaña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pic>
        <p:nvPicPr>
          <p:cNvPr id="553" name="Graphic 8" descr=""/>
          <p:cNvPicPr/>
          <p:nvPr/>
        </p:nvPicPr>
        <p:blipFill>
          <a:blip r:embed="rId3"/>
          <a:stretch/>
        </p:blipFill>
        <p:spPr>
          <a:xfrm>
            <a:off x="7678440" y="4354560"/>
            <a:ext cx="218520" cy="218520"/>
          </a:xfrm>
          <a:prstGeom prst="rect">
            <a:avLst/>
          </a:prstGeom>
          <a:ln>
            <a:noFill/>
          </a:ln>
        </p:spPr>
      </p:pic>
      <p:sp>
        <p:nvSpPr>
          <p:cNvPr id="554" name="TextShape 7"/>
          <p:cNvSpPr txBox="1"/>
          <p:nvPr/>
        </p:nvSpPr>
        <p:spPr>
          <a:xfrm>
            <a:off x="8034840" y="4320000"/>
            <a:ext cx="3521160" cy="28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f2f2f2"/>
                </a:solidFill>
                <a:latin typeface="Calibri Light"/>
              </a:rPr>
              <a:t>jordi@dynamicsvalue.com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pic>
        <p:nvPicPr>
          <p:cNvPr id="555" name="Graphic 10" descr=""/>
          <p:cNvPicPr/>
          <p:nvPr/>
        </p:nvPicPr>
        <p:blipFill>
          <a:blip r:embed="rId4"/>
          <a:stretch/>
        </p:blipFill>
        <p:spPr>
          <a:xfrm>
            <a:off x="7661520" y="4681080"/>
            <a:ext cx="244440" cy="244440"/>
          </a:xfrm>
          <a:prstGeom prst="rect">
            <a:avLst/>
          </a:prstGeom>
          <a:ln>
            <a:noFill/>
          </a:ln>
        </p:spPr>
      </p:pic>
      <p:sp>
        <p:nvSpPr>
          <p:cNvPr id="556" name="TextShape 8"/>
          <p:cNvSpPr txBox="1"/>
          <p:nvPr/>
        </p:nvSpPr>
        <p:spPr>
          <a:xfrm>
            <a:off x="8034840" y="4654800"/>
            <a:ext cx="3521160" cy="28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f2f2f2"/>
                </a:solidFill>
                <a:latin typeface="Calibri Light"/>
                <a:ea typeface="Noto Sans CJK SC"/>
              </a:rPr>
              <a:t>https://</a:t>
            </a:r>
            <a:r>
              <a:rPr b="0" lang="en-US" sz="1800" spc="-1" strike="noStrike">
                <a:solidFill>
                  <a:srgbClr val="f2f2f2"/>
                </a:solidFill>
                <a:latin typeface="Calibri Light"/>
              </a:rPr>
              <a:t>dynamicsvalue.com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pic>
        <p:nvPicPr>
          <p:cNvPr id="557" name="Picture 1" descr=""/>
          <p:cNvPicPr/>
          <p:nvPr/>
        </p:nvPicPr>
        <p:blipFill>
          <a:blip r:embed="rId5"/>
          <a:stretch/>
        </p:blipFill>
        <p:spPr>
          <a:xfrm>
            <a:off x="10085760" y="6188760"/>
            <a:ext cx="2052000" cy="54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Shape 1"/>
          <p:cNvSpPr txBox="1"/>
          <p:nvPr/>
        </p:nvSpPr>
        <p:spPr>
          <a:xfrm>
            <a:off x="432000" y="432000"/>
            <a:ext cx="5471640" cy="431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A</a:t>
            </a: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b</a:t>
            </a: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o</a:t>
            </a: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ut </a:t>
            </a: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M</a:t>
            </a: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e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465" name="Picture Placeholder 8" descr=""/>
          <p:cNvPicPr/>
          <p:nvPr/>
        </p:nvPicPr>
        <p:blipFill>
          <a:blip r:embed="rId1"/>
          <a:stretch/>
        </p:blipFill>
        <p:spPr>
          <a:xfrm>
            <a:off x="6481080" y="1684800"/>
            <a:ext cx="4904280" cy="4333320"/>
          </a:xfrm>
          <a:prstGeom prst="rect">
            <a:avLst/>
          </a:prstGeom>
          <a:ln>
            <a:noFill/>
          </a:ln>
        </p:spPr>
      </p:pic>
      <p:sp>
        <p:nvSpPr>
          <p:cNvPr id="466" name="CustomShape 2"/>
          <p:cNvSpPr/>
          <p:nvPr/>
        </p:nvSpPr>
        <p:spPr>
          <a:xfrm>
            <a:off x="6490800" y="1236240"/>
            <a:ext cx="1838160" cy="161316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36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3"/>
          <p:cNvSpPr/>
          <p:nvPr/>
        </p:nvSpPr>
        <p:spPr>
          <a:xfrm>
            <a:off x="7459200" y="2460240"/>
            <a:ext cx="1103400" cy="96840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8" name="Picture 4" descr=""/>
          <p:cNvPicPr/>
          <p:nvPr/>
        </p:nvPicPr>
        <p:blipFill>
          <a:blip r:embed="rId2"/>
          <a:stretch/>
        </p:blipFill>
        <p:spPr>
          <a:xfrm>
            <a:off x="10085760" y="6188760"/>
            <a:ext cx="2052000" cy="545400"/>
          </a:xfrm>
          <a:prstGeom prst="rect">
            <a:avLst/>
          </a:prstGeom>
          <a:ln>
            <a:noFill/>
          </a:ln>
        </p:spPr>
      </p:pic>
      <p:pic>
        <p:nvPicPr>
          <p:cNvPr id="469" name="" descr=""/>
          <p:cNvPicPr/>
          <p:nvPr/>
        </p:nvPicPr>
        <p:blipFill>
          <a:blip r:embed="rId3"/>
          <a:stretch/>
        </p:blipFill>
        <p:spPr>
          <a:xfrm>
            <a:off x="432000" y="1008000"/>
            <a:ext cx="2160000" cy="2160000"/>
          </a:xfrm>
          <a:prstGeom prst="rect">
            <a:avLst/>
          </a:prstGeom>
          <a:ln>
            <a:noFill/>
          </a:ln>
        </p:spPr>
      </p:pic>
      <p:pic>
        <p:nvPicPr>
          <p:cNvPr id="470" name="" descr=""/>
          <p:cNvPicPr/>
          <p:nvPr/>
        </p:nvPicPr>
        <p:blipFill>
          <a:blip r:embed="rId4"/>
          <a:stretch/>
        </p:blipFill>
        <p:spPr>
          <a:xfrm>
            <a:off x="4896000" y="5184000"/>
            <a:ext cx="648000" cy="648000"/>
          </a:xfrm>
          <a:prstGeom prst="rect">
            <a:avLst/>
          </a:prstGeom>
          <a:ln>
            <a:noFill/>
          </a:ln>
        </p:spPr>
      </p:pic>
      <p:sp>
        <p:nvSpPr>
          <p:cNvPr id="471" name="TextShape 4"/>
          <p:cNvSpPr txBox="1"/>
          <p:nvPr/>
        </p:nvSpPr>
        <p:spPr>
          <a:xfrm>
            <a:off x="423000" y="3636000"/>
            <a:ext cx="5471640" cy="22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404040"/>
                </a:solidFill>
                <a:latin typeface="Calibri Light"/>
              </a:rPr>
              <a:t>Jordi Montaña</a:t>
            </a:r>
            <a:endParaRPr b="0" lang="en-US" sz="2800" spc="-1" strike="noStrike">
              <a:solidFill>
                <a:srgbClr val="404040"/>
              </a:solidFill>
              <a:latin typeface="Calibri Light"/>
            </a:endParaRPr>
          </a:p>
          <a:p>
            <a:pPr marL="266760" indent="-266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 Light"/>
              </a:rPr>
              <a:t>jordi@dynamicsvalue.com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  <a:p>
            <a:pPr marL="266760" indent="-266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 Light"/>
              </a:rPr>
              <a:t>14+ years dev experience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  <a:p>
            <a:pPr marL="266760" indent="-266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 Light"/>
              </a:rPr>
              <a:t>2x Microsoft MVP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  <a:p>
            <a:pPr marL="266760" indent="-266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 Light"/>
              </a:rPr>
              <a:t>Author of </a:t>
            </a:r>
            <a:r>
              <a:rPr b="1" lang="en-US" sz="1800" spc="-1" strike="noStrike">
                <a:solidFill>
                  <a:srgbClr val="404040"/>
                </a:solidFill>
                <a:latin typeface="Calibri Light"/>
              </a:rPr>
              <a:t>FakeXrmEasy</a:t>
            </a:r>
            <a:r>
              <a:rPr b="0" lang="en-US" sz="1800" spc="-1" strike="noStrike">
                <a:solidFill>
                  <a:srgbClr val="404040"/>
                </a:solidFill>
                <a:latin typeface="Calibri Light"/>
              </a:rPr>
              <a:t>: </a:t>
            </a: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alibri Light"/>
              </a:rPr>
              <a:t>leading OSS framework for unit testing </a:t>
            </a:r>
            <a:endParaRPr b="0" lang="en-US" sz="14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icture Placeholder 7" descr=""/>
          <p:cNvPicPr/>
          <p:nvPr/>
        </p:nvPicPr>
        <p:blipFill>
          <a:blip r:embed="rId1"/>
          <a:stretch/>
        </p:blipFill>
        <p:spPr>
          <a:xfrm>
            <a:off x="0" y="418320"/>
            <a:ext cx="8687160" cy="6439320"/>
          </a:xfrm>
          <a:prstGeom prst="rect">
            <a:avLst/>
          </a:prstGeom>
          <a:ln>
            <a:noFill/>
          </a:ln>
        </p:spPr>
      </p:pic>
      <p:sp>
        <p:nvSpPr>
          <p:cNvPr id="473" name="CustomShape 1"/>
          <p:cNvSpPr/>
          <p:nvPr/>
        </p:nvSpPr>
        <p:spPr>
          <a:xfrm>
            <a:off x="11387160" y="2928960"/>
            <a:ext cx="804600" cy="3139920"/>
          </a:xfrm>
          <a:custGeom>
            <a:avLst/>
            <a:gdLst/>
            <a:ahLst/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 rotWithShape="0">
            <a:gsLst>
              <a:gs pos="0">
                <a:srgbClr val="000000"/>
              </a:gs>
              <a:gs pos="100000">
                <a:srgbClr val="404040"/>
              </a:gs>
            </a:gsLst>
            <a:lin ang="0"/>
          </a:gradFill>
          <a:ln w="3240">
            <a:solidFill>
              <a:srgbClr val="2626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2"/>
          <p:cNvSpPr/>
          <p:nvPr/>
        </p:nvSpPr>
        <p:spPr>
          <a:xfrm rot="10800000">
            <a:off x="11841840" y="5973120"/>
            <a:ext cx="449640" cy="424440"/>
          </a:xfrm>
          <a:prstGeom prst="triangle">
            <a:avLst>
              <a:gd name="adj" fmla="val 100000"/>
            </a:avLst>
          </a:prstGeom>
          <a:solidFill>
            <a:srgbClr val="25c6e3"/>
          </a:solidFill>
          <a:ln w="324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TextShape 3"/>
          <p:cNvSpPr txBox="1"/>
          <p:nvPr/>
        </p:nvSpPr>
        <p:spPr>
          <a:xfrm>
            <a:off x="7425360" y="2408040"/>
            <a:ext cx="4459320" cy="3146400"/>
          </a:xfrm>
          <a:prstGeom prst="rect">
            <a:avLst/>
          </a:prstGeom>
          <a:gradFill rotWithShape="0">
            <a:gsLst>
              <a:gs pos="0">
                <a:srgbClr val="404040"/>
              </a:gs>
              <a:gs pos="100000">
                <a:srgbClr val="0d0d0d"/>
              </a:gs>
            </a:gsLst>
            <a:lin ang="10800000"/>
          </a:gradFill>
          <a:ln>
            <a:solidFill>
              <a:srgbClr val="808080"/>
            </a:solidFill>
          </a:ln>
        </p:spPr>
        <p:txBody>
          <a:bodyPr lIns="180000" rIns="180000" tIns="288000" bIns="180000"/>
          <a:p>
            <a:pPr>
              <a:lnSpc>
                <a:spcPts val="4000"/>
              </a:lnSpc>
            </a:pPr>
            <a:r>
              <a:rPr b="1" lang="en-US" sz="5000" spc="-299" strike="noStrike">
                <a:solidFill>
                  <a:srgbClr val="f2f2f2"/>
                </a:solidFill>
                <a:latin typeface="Corbel"/>
              </a:rPr>
              <a:t>Why </a:t>
            </a:r>
            <a:r>
              <a:rPr b="1" lang="en-US" sz="5000" spc="-299" strike="noStrike">
                <a:solidFill>
                  <a:srgbClr val="f2f2f2"/>
                </a:solidFill>
                <a:latin typeface="Corbel"/>
              </a:rPr>
              <a:t>Unit </a:t>
            </a:r>
            <a:r>
              <a:rPr b="1" lang="en-US" sz="5000" spc="-299" strike="noStrike">
                <a:solidFill>
                  <a:srgbClr val="f2f2f2"/>
                </a:solidFill>
                <a:latin typeface="Corbel"/>
              </a:rPr>
              <a:t>Testing</a:t>
            </a:r>
            <a:r>
              <a:rPr b="1" lang="en-US" sz="5000" spc="-299" strike="noStrike">
                <a:solidFill>
                  <a:srgbClr val="f2f2f2"/>
                </a:solidFill>
                <a:latin typeface="Corbel"/>
              </a:rPr>
              <a:t>?</a:t>
            </a:r>
            <a:endParaRPr b="0" lang="en-US" sz="50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6" name="CustomShape 4"/>
          <p:cNvSpPr/>
          <p:nvPr/>
        </p:nvSpPr>
        <p:spPr>
          <a:xfrm>
            <a:off x="456480" y="5118840"/>
            <a:ext cx="750600" cy="65880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5"/>
          <p:cNvSpPr/>
          <p:nvPr/>
        </p:nvSpPr>
        <p:spPr>
          <a:xfrm>
            <a:off x="3417840" y="1050840"/>
            <a:ext cx="1838160" cy="161316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360">
            <a:solidFill>
              <a:srgbClr val="40404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78" name="Picture 1" descr=""/>
          <p:cNvPicPr/>
          <p:nvPr/>
        </p:nvPicPr>
        <p:blipFill>
          <a:blip r:embed="rId2"/>
          <a:stretch/>
        </p:blipFill>
        <p:spPr>
          <a:xfrm>
            <a:off x="10085760" y="6188760"/>
            <a:ext cx="2052000" cy="54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extShape 1"/>
          <p:cNvSpPr txBox="1"/>
          <p:nvPr/>
        </p:nvSpPr>
        <p:spPr>
          <a:xfrm>
            <a:off x="432000" y="432000"/>
            <a:ext cx="5471640" cy="431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Why Unit Testing??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80" name="TextShape 2"/>
          <p:cNvSpPr txBox="1"/>
          <p:nvPr/>
        </p:nvSpPr>
        <p:spPr>
          <a:xfrm>
            <a:off x="360360" y="1728000"/>
            <a:ext cx="5471640" cy="22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  <a:p>
            <a:pPr marL="266760" indent="-266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</p:txBody>
      </p:sp>
      <p:pic>
        <p:nvPicPr>
          <p:cNvPr id="481" name="Picture 4" descr=""/>
          <p:cNvPicPr/>
          <p:nvPr/>
        </p:nvPicPr>
        <p:blipFill>
          <a:blip r:embed="rId1"/>
          <a:stretch/>
        </p:blipFill>
        <p:spPr>
          <a:xfrm>
            <a:off x="10085760" y="6188760"/>
            <a:ext cx="2052000" cy="54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" descr=""/>
          <p:cNvPicPr/>
          <p:nvPr/>
        </p:nvPicPr>
        <p:blipFill>
          <a:blip r:embed="rId1"/>
          <a:stretch/>
        </p:blipFill>
        <p:spPr>
          <a:xfrm>
            <a:off x="535320" y="3693600"/>
            <a:ext cx="5152680" cy="2714400"/>
          </a:xfrm>
          <a:prstGeom prst="rect">
            <a:avLst/>
          </a:prstGeom>
          <a:ln>
            <a:noFill/>
          </a:ln>
        </p:spPr>
      </p:pic>
      <p:sp>
        <p:nvSpPr>
          <p:cNvPr id="483" name="TextShape 1"/>
          <p:cNvSpPr txBox="1"/>
          <p:nvPr/>
        </p:nvSpPr>
        <p:spPr>
          <a:xfrm>
            <a:off x="432000" y="432000"/>
            <a:ext cx="5471640" cy="431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Why </a:t>
            </a: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Unit </a:t>
            </a: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Testing</a:t>
            </a: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…?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484" name="Picture 4" descr=""/>
          <p:cNvPicPr/>
          <p:nvPr/>
        </p:nvPicPr>
        <p:blipFill>
          <a:blip r:embed="rId2"/>
          <a:stretch/>
        </p:blipFill>
        <p:spPr>
          <a:xfrm>
            <a:off x="10085760" y="6188760"/>
            <a:ext cx="2052000" cy="545400"/>
          </a:xfrm>
          <a:prstGeom prst="rect">
            <a:avLst/>
          </a:prstGeom>
          <a:ln>
            <a:noFill/>
          </a:ln>
        </p:spPr>
      </p:pic>
      <p:pic>
        <p:nvPicPr>
          <p:cNvPr id="485" name="" descr=""/>
          <p:cNvPicPr/>
          <p:nvPr/>
        </p:nvPicPr>
        <p:blipFill>
          <a:blip r:embed="rId3"/>
          <a:stretch/>
        </p:blipFill>
        <p:spPr>
          <a:xfrm>
            <a:off x="7848000" y="1152000"/>
            <a:ext cx="2842200" cy="2264760"/>
          </a:xfrm>
          <a:prstGeom prst="rect">
            <a:avLst/>
          </a:prstGeom>
          <a:ln>
            <a:noFill/>
          </a:ln>
        </p:spPr>
      </p:pic>
      <p:pic>
        <p:nvPicPr>
          <p:cNvPr id="486" name="" descr=""/>
          <p:cNvPicPr/>
          <p:nvPr/>
        </p:nvPicPr>
        <p:blipFill>
          <a:blip r:embed="rId4"/>
          <a:srcRect l="0" t="15249" r="0" b="0"/>
          <a:stretch/>
        </p:blipFill>
        <p:spPr>
          <a:xfrm>
            <a:off x="337320" y="1512000"/>
            <a:ext cx="3838680" cy="2196000"/>
          </a:xfrm>
          <a:prstGeom prst="rect">
            <a:avLst/>
          </a:prstGeom>
          <a:ln>
            <a:noFill/>
          </a:ln>
        </p:spPr>
      </p:pic>
      <p:pic>
        <p:nvPicPr>
          <p:cNvPr id="487" name="" descr=""/>
          <p:cNvPicPr/>
          <p:nvPr/>
        </p:nvPicPr>
        <p:blipFill>
          <a:blip r:embed="rId5"/>
          <a:stretch/>
        </p:blipFill>
        <p:spPr>
          <a:xfrm>
            <a:off x="4032000" y="1494360"/>
            <a:ext cx="3816000" cy="3185640"/>
          </a:xfrm>
          <a:prstGeom prst="rect">
            <a:avLst/>
          </a:prstGeom>
          <a:ln>
            <a:noFill/>
          </a:ln>
        </p:spPr>
      </p:pic>
      <p:pic>
        <p:nvPicPr>
          <p:cNvPr id="488" name="" descr=""/>
          <p:cNvPicPr/>
          <p:nvPr/>
        </p:nvPicPr>
        <p:blipFill>
          <a:blip r:embed="rId6"/>
          <a:stretch/>
        </p:blipFill>
        <p:spPr>
          <a:xfrm>
            <a:off x="5681880" y="4674960"/>
            <a:ext cx="2238120" cy="173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Shape 1"/>
          <p:cNvSpPr txBox="1"/>
          <p:nvPr/>
        </p:nvSpPr>
        <p:spPr>
          <a:xfrm>
            <a:off x="432000" y="432000"/>
            <a:ext cx="5471640" cy="431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Why </a:t>
            </a: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Unit </a:t>
            </a: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Testing</a:t>
            </a: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...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0" name="TextShape 2"/>
          <p:cNvSpPr txBox="1"/>
          <p:nvPr/>
        </p:nvSpPr>
        <p:spPr>
          <a:xfrm>
            <a:off x="432360" y="1512000"/>
            <a:ext cx="5471640" cy="22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404040"/>
                </a:solidFill>
                <a:latin typeface="Calibri Light"/>
              </a:rPr>
              <a:t>Proactive</a:t>
            </a:r>
            <a:r>
              <a:rPr b="0" lang="en-US" sz="2200" spc="-1" strike="noStrike">
                <a:solidFill>
                  <a:srgbClr val="404040"/>
                </a:solidFill>
                <a:latin typeface="Calibri Light"/>
              </a:rPr>
              <a:t> as opposed to Reactive</a:t>
            </a:r>
            <a:endParaRPr b="0" lang="en-US" sz="2200" spc="-1" strike="noStrike">
              <a:solidFill>
                <a:srgbClr val="404040"/>
              </a:solidFill>
              <a:latin typeface="Calibri Light"/>
            </a:endParaRPr>
          </a:p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404040"/>
                </a:solidFill>
                <a:latin typeface="Calibri Light"/>
              </a:rPr>
              <a:t>Bring issues closer to devs (us) where they’re </a:t>
            </a:r>
            <a:r>
              <a:rPr b="1" lang="en-US" sz="2200" spc="-1" strike="noStrike">
                <a:solidFill>
                  <a:srgbClr val="404040"/>
                </a:solidFill>
                <a:latin typeface="Calibri Light"/>
              </a:rPr>
              <a:t>easier</a:t>
            </a:r>
            <a:r>
              <a:rPr b="0" lang="en-US" sz="2200" spc="-1" strike="noStrike">
                <a:solidFill>
                  <a:srgbClr val="404040"/>
                </a:solidFill>
                <a:latin typeface="Calibri Light"/>
              </a:rPr>
              <a:t> and more </a:t>
            </a:r>
            <a:r>
              <a:rPr b="1" lang="en-US" sz="2200" spc="-1" strike="noStrike" u="sng">
                <a:solidFill>
                  <a:srgbClr val="404040"/>
                </a:solidFill>
                <a:uFillTx/>
                <a:latin typeface="Calibri Light"/>
              </a:rPr>
              <a:t>cost effective</a:t>
            </a:r>
            <a:r>
              <a:rPr b="0" lang="en-US" sz="2200" spc="-1" strike="noStrike">
                <a:solidFill>
                  <a:srgbClr val="404040"/>
                </a:solidFill>
                <a:latin typeface="Calibri Light"/>
              </a:rPr>
              <a:t> to fix</a:t>
            </a:r>
            <a:endParaRPr b="0" lang="en-US" sz="2200" spc="-1" strike="noStrike">
              <a:solidFill>
                <a:srgbClr val="404040"/>
              </a:solidFill>
              <a:latin typeface="Calibri Light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200" spc="-1" strike="noStrike">
              <a:solidFill>
                <a:srgbClr val="404040"/>
              </a:solidFill>
              <a:latin typeface="Calibri Light"/>
            </a:endParaRPr>
          </a:p>
          <a:p>
            <a:pPr marL="266760" indent="-266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endParaRPr b="0" lang="en-US" sz="2200" spc="-1" strike="noStrike">
              <a:solidFill>
                <a:srgbClr val="404040"/>
              </a:solidFill>
              <a:latin typeface="Calibri Light"/>
            </a:endParaRPr>
          </a:p>
        </p:txBody>
      </p:sp>
      <p:pic>
        <p:nvPicPr>
          <p:cNvPr id="491" name="Picture Placeholder 8" descr=""/>
          <p:cNvPicPr/>
          <p:nvPr/>
        </p:nvPicPr>
        <p:blipFill>
          <a:blip r:embed="rId1"/>
          <a:stretch/>
        </p:blipFill>
        <p:spPr>
          <a:xfrm>
            <a:off x="6481080" y="1684800"/>
            <a:ext cx="4904280" cy="4333320"/>
          </a:xfrm>
          <a:prstGeom prst="rect">
            <a:avLst/>
          </a:prstGeom>
          <a:ln>
            <a:noFill/>
          </a:ln>
        </p:spPr>
      </p:pic>
      <p:sp>
        <p:nvSpPr>
          <p:cNvPr id="492" name="CustomShape 3"/>
          <p:cNvSpPr/>
          <p:nvPr/>
        </p:nvSpPr>
        <p:spPr>
          <a:xfrm>
            <a:off x="6490800" y="1236240"/>
            <a:ext cx="1838160" cy="161316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36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4"/>
          <p:cNvSpPr/>
          <p:nvPr/>
        </p:nvSpPr>
        <p:spPr>
          <a:xfrm>
            <a:off x="7459200" y="2460240"/>
            <a:ext cx="1103400" cy="96840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4" name="Picture 4" descr=""/>
          <p:cNvPicPr/>
          <p:nvPr/>
        </p:nvPicPr>
        <p:blipFill>
          <a:blip r:embed="rId2"/>
          <a:stretch/>
        </p:blipFill>
        <p:spPr>
          <a:xfrm>
            <a:off x="10085760" y="6188760"/>
            <a:ext cx="2052000" cy="545400"/>
          </a:xfrm>
          <a:prstGeom prst="rect">
            <a:avLst/>
          </a:prstGeom>
          <a:ln>
            <a:noFill/>
          </a:ln>
        </p:spPr>
      </p:pic>
      <p:pic>
        <p:nvPicPr>
          <p:cNvPr id="495" name="" descr=""/>
          <p:cNvPicPr/>
          <p:nvPr/>
        </p:nvPicPr>
        <p:blipFill>
          <a:blip r:embed="rId3"/>
          <a:stretch/>
        </p:blipFill>
        <p:spPr>
          <a:xfrm>
            <a:off x="504000" y="3125160"/>
            <a:ext cx="5533560" cy="306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Shape 1"/>
          <p:cNvSpPr txBox="1"/>
          <p:nvPr/>
        </p:nvSpPr>
        <p:spPr>
          <a:xfrm>
            <a:off x="432000" y="432000"/>
            <a:ext cx="5471640" cy="431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What is FakeXrmEasy?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497" name="Picture 4" descr=""/>
          <p:cNvPicPr/>
          <p:nvPr/>
        </p:nvPicPr>
        <p:blipFill>
          <a:blip r:embed="rId1"/>
          <a:stretch/>
        </p:blipFill>
        <p:spPr>
          <a:xfrm>
            <a:off x="10085760" y="6188760"/>
            <a:ext cx="2052000" cy="545400"/>
          </a:xfrm>
          <a:prstGeom prst="rect">
            <a:avLst/>
          </a:prstGeom>
          <a:ln>
            <a:noFill/>
          </a:ln>
        </p:spPr>
      </p:pic>
      <p:pic>
        <p:nvPicPr>
          <p:cNvPr id="498" name="" descr=""/>
          <p:cNvPicPr/>
          <p:nvPr/>
        </p:nvPicPr>
        <p:blipFill>
          <a:blip r:embed="rId2"/>
          <a:stretch/>
        </p:blipFill>
        <p:spPr>
          <a:xfrm>
            <a:off x="5184000" y="288000"/>
            <a:ext cx="648000" cy="648000"/>
          </a:xfrm>
          <a:prstGeom prst="rect">
            <a:avLst/>
          </a:prstGeom>
          <a:ln>
            <a:noFill/>
          </a:ln>
        </p:spPr>
      </p:pic>
      <p:sp>
        <p:nvSpPr>
          <p:cNvPr id="499" name="CustomShape 2"/>
          <p:cNvSpPr/>
          <p:nvPr/>
        </p:nvSpPr>
        <p:spPr>
          <a:xfrm>
            <a:off x="928800" y="2635560"/>
            <a:ext cx="325368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GB" sz="2500" spc="-1" strike="noStrike">
                <a:solidFill>
                  <a:srgbClr val="808080"/>
                </a:solidFill>
                <a:latin typeface="Speak Pro"/>
                <a:ea typeface="DejaVu Sans"/>
              </a:rPr>
              <a:t>OSS Framework</a:t>
            </a:r>
            <a:endParaRPr b="0" lang="en-GB" sz="2500" spc="-1" strike="noStrike">
              <a:solidFill>
                <a:srgbClr val="808080"/>
              </a:solidFill>
              <a:latin typeface="Arial"/>
            </a:endParaRPr>
          </a:p>
        </p:txBody>
      </p:sp>
      <p:sp>
        <p:nvSpPr>
          <p:cNvPr id="500" name="CustomShape 3"/>
          <p:cNvSpPr/>
          <p:nvPr/>
        </p:nvSpPr>
        <p:spPr>
          <a:xfrm>
            <a:off x="4467600" y="2635560"/>
            <a:ext cx="325368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GB" sz="2500" spc="-1" strike="noStrike">
                <a:solidFill>
                  <a:srgbClr val="808080"/>
                </a:solidFill>
                <a:latin typeface="Speak Pro"/>
                <a:ea typeface="DejaVu Sans"/>
              </a:rPr>
              <a:t>190 Stars</a:t>
            </a:r>
            <a:endParaRPr b="0" lang="en-GB" sz="2500" spc="-1" strike="noStrike">
              <a:solidFill>
                <a:srgbClr val="808080"/>
              </a:solidFill>
              <a:latin typeface="Arial"/>
            </a:endParaRPr>
          </a:p>
        </p:txBody>
      </p:sp>
      <p:sp>
        <p:nvSpPr>
          <p:cNvPr id="501" name="CustomShape 4"/>
          <p:cNvSpPr/>
          <p:nvPr/>
        </p:nvSpPr>
        <p:spPr>
          <a:xfrm>
            <a:off x="8006400" y="2635560"/>
            <a:ext cx="325368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GB" sz="2500" spc="-1" strike="noStrike">
                <a:solidFill>
                  <a:srgbClr val="808080"/>
                </a:solidFill>
                <a:latin typeface="Speak Pro"/>
                <a:ea typeface="DejaVu Sans"/>
              </a:rPr>
              <a:t>146 forks</a:t>
            </a:r>
            <a:endParaRPr b="0" lang="en-GB" sz="2500" spc="-1" strike="noStrike">
              <a:solidFill>
                <a:srgbClr val="808080"/>
              </a:solidFill>
              <a:latin typeface="Arial"/>
            </a:endParaRPr>
          </a:p>
        </p:txBody>
      </p:sp>
      <p:sp>
        <p:nvSpPr>
          <p:cNvPr id="502" name="CustomShape 5"/>
          <p:cNvSpPr/>
          <p:nvPr/>
        </p:nvSpPr>
        <p:spPr>
          <a:xfrm>
            <a:off x="928800" y="4746960"/>
            <a:ext cx="325368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GB" sz="2500" spc="-1" strike="noStrike">
                <a:solidFill>
                  <a:srgbClr val="808080"/>
                </a:solidFill>
                <a:latin typeface="Speak Pro"/>
                <a:ea typeface="DejaVu Sans"/>
              </a:rPr>
              <a:t>46 contributors</a:t>
            </a:r>
            <a:endParaRPr b="0" lang="en-GB" sz="2500" spc="-1" strike="noStrike">
              <a:solidFill>
                <a:srgbClr val="808080"/>
              </a:solidFill>
              <a:latin typeface="Arial"/>
            </a:endParaRPr>
          </a:p>
        </p:txBody>
      </p:sp>
      <p:sp>
        <p:nvSpPr>
          <p:cNvPr id="503" name="CustomShape 6"/>
          <p:cNvSpPr/>
          <p:nvPr/>
        </p:nvSpPr>
        <p:spPr>
          <a:xfrm>
            <a:off x="4467600" y="4746960"/>
            <a:ext cx="325368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GB" sz="2500" spc="-1" strike="noStrike">
                <a:solidFill>
                  <a:srgbClr val="808080"/>
                </a:solidFill>
                <a:latin typeface="Speak Pro"/>
                <a:ea typeface="DejaVu Sans"/>
              </a:rPr>
              <a:t>5+ Years</a:t>
            </a:r>
            <a:endParaRPr b="0" lang="en-GB" sz="2500" spc="-1" strike="noStrike">
              <a:solidFill>
                <a:srgbClr val="808080"/>
              </a:solidFill>
              <a:latin typeface="Arial"/>
            </a:endParaRPr>
          </a:p>
        </p:txBody>
      </p:sp>
      <p:sp>
        <p:nvSpPr>
          <p:cNvPr id="504" name="CustomShape 7"/>
          <p:cNvSpPr/>
          <p:nvPr/>
        </p:nvSpPr>
        <p:spPr>
          <a:xfrm>
            <a:off x="8006400" y="4746960"/>
            <a:ext cx="325368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GB" sz="2500" spc="-1" strike="noStrike">
                <a:solidFill>
                  <a:srgbClr val="808080"/>
                </a:solidFill>
                <a:latin typeface="Speak Pro"/>
                <a:ea typeface="DejaVu Sans"/>
              </a:rPr>
              <a:t>980k downloads</a:t>
            </a:r>
            <a:endParaRPr b="0" lang="en-GB" sz="2500" spc="-1" strike="noStrike">
              <a:solidFill>
                <a:srgbClr val="808080"/>
              </a:solidFill>
              <a:latin typeface="Arial"/>
            </a:endParaRPr>
          </a:p>
        </p:txBody>
      </p:sp>
      <p:sp>
        <p:nvSpPr>
          <p:cNvPr id="505" name="CustomShape 8"/>
          <p:cNvSpPr/>
          <p:nvPr/>
        </p:nvSpPr>
        <p:spPr>
          <a:xfrm>
            <a:off x="928800" y="3059280"/>
            <a:ext cx="325368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GB" sz="1600" spc="-1" strike="noStrike">
                <a:latin typeface="Speak Pro"/>
                <a:ea typeface="DejaVu Sans"/>
              </a:rPr>
              <a:t>Aimed at developers using .net and Power Platform / CDS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06" name="CustomShape 9"/>
          <p:cNvSpPr/>
          <p:nvPr/>
        </p:nvSpPr>
        <p:spPr>
          <a:xfrm>
            <a:off x="8006400" y="3059280"/>
            <a:ext cx="325368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GB" sz="1600" spc="-1" strike="noStrike">
                <a:latin typeface="Speak Pro"/>
                <a:ea typeface="DejaVu Sans"/>
              </a:rPr>
              <a:t>Forks are like “copies” of the project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07" name="CustomShape 10"/>
          <p:cNvSpPr/>
          <p:nvPr/>
        </p:nvSpPr>
        <p:spPr>
          <a:xfrm>
            <a:off x="928800" y="5170320"/>
            <a:ext cx="325368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GB" sz="1600" spc="-1" strike="noStrike">
                <a:latin typeface="Speak Pro"/>
                <a:ea typeface="DejaVu Sans"/>
              </a:rPr>
              <a:t>Who submitted at least 1 Pull Request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08" name="CustomShape 11"/>
          <p:cNvSpPr/>
          <p:nvPr/>
        </p:nvSpPr>
        <p:spPr>
          <a:xfrm>
            <a:off x="4467600" y="5170320"/>
            <a:ext cx="325368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GB" sz="1600" spc="-1" strike="noStrike">
                <a:latin typeface="Speak Pro"/>
                <a:ea typeface="DejaVu Sans"/>
              </a:rPr>
              <a:t>Started back in November 2014… time flies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509" name="Picture Placeholder 58" descr=""/>
          <p:cNvPicPr/>
          <p:nvPr/>
        </p:nvPicPr>
        <p:blipFill>
          <a:blip r:embed="rId3"/>
          <a:stretch/>
        </p:blipFill>
        <p:spPr>
          <a:xfrm>
            <a:off x="4512240" y="3890160"/>
            <a:ext cx="864720" cy="865800"/>
          </a:xfrm>
          <a:prstGeom prst="rect">
            <a:avLst/>
          </a:prstGeom>
          <a:ln w="19080">
            <a:noFill/>
          </a:ln>
        </p:spPr>
      </p:pic>
      <p:pic>
        <p:nvPicPr>
          <p:cNvPr id="510" name="Picture Placeholder 60" descr=""/>
          <p:cNvPicPr/>
          <p:nvPr/>
        </p:nvPicPr>
        <p:blipFill>
          <a:blip r:embed="rId4"/>
          <a:stretch/>
        </p:blipFill>
        <p:spPr>
          <a:xfrm>
            <a:off x="8047800" y="3890160"/>
            <a:ext cx="864720" cy="865800"/>
          </a:xfrm>
          <a:prstGeom prst="rect">
            <a:avLst/>
          </a:prstGeom>
          <a:ln w="19080">
            <a:noFill/>
          </a:ln>
        </p:spPr>
      </p:pic>
      <p:pic>
        <p:nvPicPr>
          <p:cNvPr id="511" name="Picture Placeholder 70" descr=""/>
          <p:cNvPicPr/>
          <p:nvPr/>
        </p:nvPicPr>
        <p:blipFill>
          <a:blip r:embed="rId5"/>
          <a:stretch/>
        </p:blipFill>
        <p:spPr>
          <a:xfrm>
            <a:off x="878400" y="1737360"/>
            <a:ext cx="864720" cy="865800"/>
          </a:xfrm>
          <a:prstGeom prst="rect">
            <a:avLst/>
          </a:prstGeom>
          <a:ln w="19080">
            <a:noFill/>
          </a:ln>
        </p:spPr>
      </p:pic>
      <p:pic>
        <p:nvPicPr>
          <p:cNvPr id="512" name="Picture Placeholder 76" descr=""/>
          <p:cNvPicPr/>
          <p:nvPr/>
        </p:nvPicPr>
        <p:blipFill>
          <a:blip r:embed="rId6"/>
          <a:stretch/>
        </p:blipFill>
        <p:spPr>
          <a:xfrm>
            <a:off x="977040" y="3890160"/>
            <a:ext cx="864720" cy="865800"/>
          </a:xfrm>
          <a:prstGeom prst="rect">
            <a:avLst/>
          </a:prstGeom>
          <a:ln w="19080">
            <a:noFill/>
          </a:ln>
        </p:spPr>
      </p:pic>
      <p:pic>
        <p:nvPicPr>
          <p:cNvPr id="513" name="Picture Placeholder 76" descr=""/>
          <p:cNvPicPr/>
          <p:nvPr/>
        </p:nvPicPr>
        <p:blipFill>
          <a:blip r:embed="rId7"/>
          <a:stretch/>
        </p:blipFill>
        <p:spPr>
          <a:xfrm>
            <a:off x="4494960" y="1733400"/>
            <a:ext cx="864720" cy="865800"/>
          </a:xfrm>
          <a:prstGeom prst="rect">
            <a:avLst/>
          </a:prstGeom>
          <a:ln w="19080">
            <a:noFill/>
          </a:ln>
        </p:spPr>
      </p:pic>
      <p:pic>
        <p:nvPicPr>
          <p:cNvPr id="514" name="Picture Placeholder 70" descr=""/>
          <p:cNvPicPr/>
          <p:nvPr/>
        </p:nvPicPr>
        <p:blipFill>
          <a:blip r:embed="rId8"/>
          <a:stretch/>
        </p:blipFill>
        <p:spPr>
          <a:xfrm>
            <a:off x="7955280" y="1767240"/>
            <a:ext cx="864720" cy="865800"/>
          </a:xfrm>
          <a:prstGeom prst="rect">
            <a:avLst/>
          </a:prstGeom>
          <a:ln w="19080">
            <a:noFill/>
          </a:ln>
        </p:spPr>
      </p:pic>
      <p:pic>
        <p:nvPicPr>
          <p:cNvPr id="515" name="Picture Placeholder 70" descr=""/>
          <p:cNvPicPr/>
          <p:nvPr/>
        </p:nvPicPr>
        <p:blipFill>
          <a:blip r:embed="rId9"/>
          <a:stretch/>
        </p:blipFill>
        <p:spPr>
          <a:xfrm>
            <a:off x="8595360" y="1767240"/>
            <a:ext cx="864720" cy="865800"/>
          </a:xfrm>
          <a:prstGeom prst="rect">
            <a:avLst/>
          </a:prstGeom>
          <a:ln w="19080">
            <a:noFill/>
          </a:ln>
        </p:spPr>
      </p:pic>
      <p:sp>
        <p:nvSpPr>
          <p:cNvPr id="516" name="CustomShape 12"/>
          <p:cNvSpPr/>
          <p:nvPr/>
        </p:nvSpPr>
        <p:spPr>
          <a:xfrm>
            <a:off x="8102160" y="5170320"/>
            <a:ext cx="325368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GB" sz="1600" spc="-1" strike="noStrike">
                <a:latin typeface="Speak Pro"/>
                <a:ea typeface="DejaVu Sans"/>
              </a:rPr>
              <a:t>Not too bad for a “low code” platform :) </a:t>
            </a:r>
            <a:endParaRPr b="0" lang="en-GB" sz="1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Shape 1"/>
          <p:cNvSpPr txBox="1"/>
          <p:nvPr/>
        </p:nvSpPr>
        <p:spPr>
          <a:xfrm>
            <a:off x="432000" y="432000"/>
            <a:ext cx="5471640" cy="431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FakeXr</a:t>
            </a: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mEasy </a:t>
            </a: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Roadm</a:t>
            </a: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ap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518" name="Picture 4" descr=""/>
          <p:cNvPicPr/>
          <p:nvPr/>
        </p:nvPicPr>
        <p:blipFill>
          <a:blip r:embed="rId1"/>
          <a:stretch/>
        </p:blipFill>
        <p:spPr>
          <a:xfrm>
            <a:off x="10085760" y="6188760"/>
            <a:ext cx="2052000" cy="545400"/>
          </a:xfrm>
          <a:prstGeom prst="rect">
            <a:avLst/>
          </a:prstGeom>
          <a:ln>
            <a:noFill/>
          </a:ln>
        </p:spPr>
      </p:pic>
      <p:pic>
        <p:nvPicPr>
          <p:cNvPr id="519" name="Picture Placeholder 76" descr=""/>
          <p:cNvPicPr/>
          <p:nvPr/>
        </p:nvPicPr>
        <p:blipFill>
          <a:blip r:embed="rId2"/>
          <a:stretch/>
        </p:blipFill>
        <p:spPr>
          <a:xfrm>
            <a:off x="5256000" y="214200"/>
            <a:ext cx="864720" cy="865800"/>
          </a:xfrm>
          <a:prstGeom prst="rect">
            <a:avLst/>
          </a:prstGeom>
          <a:ln w="19080">
            <a:noFill/>
          </a:ln>
        </p:spPr>
      </p:pic>
      <p:graphicFrame>
        <p:nvGraphicFramePr>
          <p:cNvPr id="520" name="Table 2"/>
          <p:cNvGraphicFramePr/>
          <p:nvPr/>
        </p:nvGraphicFramePr>
        <p:xfrm>
          <a:off x="444240" y="1258560"/>
          <a:ext cx="11291760" cy="4573440"/>
        </p:xfrm>
        <a:graphic>
          <a:graphicData uri="http://schemas.openxmlformats.org/drawingml/2006/table">
            <a:tbl>
              <a:tblPr/>
              <a:tblGrid>
                <a:gridCol w="2790360"/>
                <a:gridCol w="2790360"/>
                <a:gridCol w="2790360"/>
                <a:gridCol w="2920680"/>
              </a:tblGrid>
              <a:tr h="904680">
                <a:tc>
                  <a:txBody>
                    <a:bodyPr lIns="90000" rIns="90000" tIns="46800" bIns="46800"/>
                    <a:p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TODAY</a:t>
                      </a:r>
                      <a:endParaRPr b="0" lang="en-GB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Phase </a:t>
                      </a:r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</a:t>
                      </a:r>
                      <a:endParaRPr b="0" lang="en-GB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(Immi</a:t>
                      </a:r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nent)</a:t>
                      </a:r>
                      <a:endParaRPr b="0" lang="en-GB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Phase II</a:t>
                      </a:r>
                      <a:endParaRPr b="0" lang="en-GB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Phase III</a:t>
                      </a:r>
                      <a:endParaRPr b="0" lang="en-GB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8760">
                <a:tc>
                  <a:txBody>
                    <a:bodyPr lIns="90000" rIns="90000" tIns="46800" bIns="46800"/>
                    <a:p>
                      <a:r>
                        <a:rPr b="1" lang="en-GB" sz="1800" spc="-1" strike="noStrike">
                          <a:latin typeface="Arial"/>
                        </a:rPr>
                        <a:t>v1.x: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endParaRPr b="0" lang="en-GB" sz="1800" spc="-1" strike="noStrike">
                        <a:latin typeface="Arial"/>
                      </a:endParaRPr>
                    </a:p>
                    <a:p>
                      <a:r>
                        <a:rPr b="0" lang="en-GB" sz="1800" spc="-1" strike="noStrike">
                          <a:latin typeface="Arial"/>
                        </a:rPr>
                        <a:t>- Production Ready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endParaRPr b="0" lang="en-GB" sz="1800" spc="-1" strike="noStrike">
                        <a:latin typeface="Arial"/>
                      </a:endParaRPr>
                    </a:p>
                    <a:p>
                      <a:r>
                        <a:rPr b="0" lang="en-GB" sz="1800" spc="-1" strike="noStrike">
                          <a:latin typeface="Arial"/>
                        </a:rPr>
                        <a:t>- Full .NET Framework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endParaRPr b="0" lang="en-GB" sz="1800" spc="-1" strike="noStrike">
                        <a:latin typeface="Arial"/>
                      </a:endParaRPr>
                    </a:p>
                    <a:p>
                      <a:r>
                        <a:rPr b="0" lang="en-GB" sz="1800" spc="-1" strike="noStrike">
                          <a:latin typeface="Arial"/>
                        </a:rPr>
                        <a:t>- Both server &amp; client </a:t>
                      </a:r>
                      <a:r>
                        <a:rPr b="0" lang="en-GB" sz="1800" spc="-1" strike="noStrike">
                          <a:latin typeface="Arial"/>
                        </a:rPr>
                        <a:t>applications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endParaRPr b="0" lang="en-GB" sz="1800" spc="-1" strike="noStrike">
                        <a:latin typeface="Arial"/>
                      </a:endParaRPr>
                    </a:p>
                    <a:p>
                      <a:r>
                        <a:rPr b="0" lang="en-GB" sz="1800" spc="-1" strike="noStrike">
                          <a:latin typeface="Arial"/>
                        </a:rPr>
                        <a:t>- Windows dev only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endParaRPr b="0" lang="en-GB" sz="1800" spc="-1" strike="noStrike">
                        <a:latin typeface="Arial"/>
                      </a:endParaRPr>
                    </a:p>
                    <a:p>
                      <a:r>
                        <a:rPr b="1" lang="en-GB" sz="1800" spc="-1" strike="noStrike">
                          <a:latin typeface="Arial"/>
                        </a:rPr>
                        <a:t>“</a:t>
                      </a:r>
                      <a:r>
                        <a:rPr b="1" lang="en-GB" sz="1800" spc="-1" strike="noStrike">
                          <a:latin typeface="Arial"/>
                        </a:rPr>
                        <a:t>Code freeze”</a:t>
                      </a:r>
                      <a:r>
                        <a:rPr b="0" lang="en-GB" sz="1800" spc="-1" strike="noStrike">
                          <a:latin typeface="Arial"/>
                        </a:rPr>
                        <a:t> until 2.x alpha </a:t>
                      </a:r>
                      <a:r>
                        <a:rPr b="0" lang="en-GB" sz="1800" spc="-1" strike="noStrike">
                          <a:latin typeface="Arial"/>
                        </a:rPr>
                        <a:t>is out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GB" sz="1800" spc="-1" strike="noStrike">
                          <a:latin typeface="Arial"/>
                        </a:rPr>
                        <a:t>v2.x (alpha)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endParaRPr b="0" lang="en-GB" sz="1800" spc="-1" strike="noStrike">
                        <a:latin typeface="Arial"/>
                      </a:endParaRPr>
                    </a:p>
                    <a:p>
                      <a:r>
                        <a:rPr b="0" lang="en-GB" sz="1800" spc="-1" strike="noStrike">
                          <a:latin typeface="Arial"/>
                        </a:rPr>
                        <a:t>- .net core 3.1 </a:t>
                      </a:r>
                      <a:r>
                        <a:rPr b="0" lang="en-GB" sz="1800" spc="-1" strike="noStrike">
                          <a:latin typeface="Arial"/>
                        </a:rPr>
                        <a:t>support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r>
                        <a:rPr b="0" lang="en-GB" sz="1800" spc="-1" strike="noStrike">
                          <a:latin typeface="Arial"/>
                        </a:rPr>
                        <a:t>-  xplat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r>
                        <a:rPr b="0" lang="en-GB" sz="1800" spc="-1" strike="noStrike">
                          <a:latin typeface="Arial"/>
                        </a:rPr>
                        <a:t>- </a:t>
                      </a:r>
                      <a:r>
                        <a:rPr b="0" lang="en-GB" sz="1800" spc="-1" strike="noStrike">
                          <a:latin typeface="Arial"/>
                        </a:rPr>
                        <a:t>dockerisation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r>
                        <a:rPr b="0" lang="en-GB" sz="1800" spc="-1" strike="noStrike">
                          <a:latin typeface="Arial"/>
                        </a:rPr>
                        <a:t>- Serverless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r>
                        <a:rPr b="0" lang="en-GB" sz="1800" spc="-1" strike="noStrike">
                          <a:latin typeface="Arial"/>
                        </a:rPr>
                        <a:t>- Mostly </a:t>
                      </a:r>
                      <a:r>
                        <a:rPr b="0" lang="en-GB" sz="1800" spc="-1" strike="noStrike">
                          <a:latin typeface="Arial"/>
                        </a:rPr>
                        <a:t>depends on </a:t>
                      </a:r>
                      <a:r>
                        <a:rPr b="0" lang="en-GB" sz="1800" spc="-1" strike="noStrike">
                          <a:latin typeface="Arial"/>
                        </a:rPr>
                        <a:t>CdsServiceCli</a:t>
                      </a:r>
                      <a:r>
                        <a:rPr b="0" lang="en-GB" sz="1800" spc="-1" strike="noStrike">
                          <a:latin typeface="Arial"/>
                        </a:rPr>
                        <a:t>ent by MS </a:t>
                      </a:r>
                      <a:r>
                        <a:rPr b="0" lang="en-GB" sz="1800" spc="-1" strike="noStrike">
                          <a:latin typeface="Arial"/>
                        </a:rPr>
                        <a:t>(also in Alpha)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endParaRPr b="0" lang="en-GB" sz="1800" spc="-1" strike="noStrike">
                        <a:latin typeface="Arial"/>
                      </a:endParaRPr>
                    </a:p>
                    <a:p>
                      <a:endParaRPr b="0" lang="en-GB" sz="1800" spc="-1" strike="noStrike">
                        <a:latin typeface="Arial"/>
                      </a:endParaRPr>
                    </a:p>
                    <a:p>
                      <a:r>
                        <a:rPr b="1" lang="en-GB" sz="1800" spc="-1" strike="noStrike">
                          <a:latin typeface="Arial"/>
                        </a:rPr>
                        <a:t>v1.x</a:t>
                      </a:r>
                      <a:r>
                        <a:rPr b="0" lang="en-GB" sz="1800" spc="-1" strike="noStrike">
                          <a:latin typeface="Arial"/>
                        </a:rPr>
                        <a:t>: </a:t>
                      </a:r>
                      <a:r>
                        <a:rPr b="0" lang="en-GB" sz="1800" spc="-1" strike="noStrike">
                          <a:latin typeface="Arial"/>
                        </a:rPr>
                        <a:t>Gradually </a:t>
                      </a:r>
                      <a:r>
                        <a:rPr b="0" lang="en-GB" sz="1800" spc="-1" strike="noStrike">
                          <a:latin typeface="Arial"/>
                        </a:rPr>
                        <a:t>“Merge” latest </a:t>
                      </a:r>
                      <a:r>
                        <a:rPr b="0" lang="en-GB" sz="1800" spc="-1" strike="noStrike">
                          <a:latin typeface="Arial"/>
                        </a:rPr>
                        <a:t>1.x </a:t>
                      </a:r>
                      <a:r>
                        <a:rPr b="0" lang="en-GB" sz="1800" spc="-1" strike="noStrike">
                          <a:latin typeface="Arial"/>
                        </a:rPr>
                        <a:t>improvements </a:t>
                      </a:r>
                      <a:r>
                        <a:rPr b="0" lang="en-GB" sz="1800" spc="-1" strike="noStrike">
                          <a:latin typeface="Arial"/>
                        </a:rPr>
                        <a:t>/ fixes to 2.x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GB" sz="1800" spc="-1" strike="noStrike">
                          <a:latin typeface="Arial"/>
                          <a:ea typeface="Noto Sans CJK SC"/>
                        </a:rPr>
                        <a:t>v2.x</a:t>
                      </a: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 </a:t>
                      </a:r>
                      <a:r>
                        <a:rPr b="1" lang="en-GB" sz="1800" spc="-1" strike="noStrike">
                          <a:latin typeface="Arial"/>
                          <a:ea typeface="Noto Sans CJK SC"/>
                        </a:rPr>
                        <a:t>(rc/prod)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endParaRPr b="0" lang="en-GB" sz="1800" spc="-1" strike="noStrike">
                        <a:latin typeface="Arial"/>
                      </a:endParaRPr>
                    </a:p>
                    <a:p>
                      <a:r>
                        <a:rPr b="0" lang="en-GB" sz="1800" spc="-1" strike="noStrike">
                          <a:latin typeface="Arial"/>
                        </a:rPr>
                        <a:t>- Once </a:t>
                      </a:r>
                      <a:r>
                        <a:rPr b="0" lang="en-GB" sz="1800" spc="-1" strike="noStrike">
                          <a:latin typeface="Arial"/>
                        </a:rPr>
                        <a:t>CdsServiceCli</a:t>
                      </a:r>
                      <a:r>
                        <a:rPr b="0" lang="en-GB" sz="1800" spc="-1" strike="noStrike">
                          <a:latin typeface="Arial"/>
                        </a:rPr>
                        <a:t>ent  reaches </a:t>
                      </a:r>
                      <a:r>
                        <a:rPr b="0" lang="en-GB" sz="1800" spc="-1" strike="noStrike">
                          <a:latin typeface="Arial"/>
                        </a:rPr>
                        <a:t>a stable </a:t>
                      </a:r>
                      <a:r>
                        <a:rPr b="0" lang="en-GB" sz="1800" spc="-1" strike="noStrike">
                          <a:latin typeface="Arial"/>
                        </a:rPr>
                        <a:t>version we </a:t>
                      </a:r>
                      <a:r>
                        <a:rPr b="0" lang="en-GB" sz="1800" spc="-1" strike="noStrike">
                          <a:latin typeface="Arial"/>
                        </a:rPr>
                        <a:t>can finally say </a:t>
                      </a:r>
                      <a:r>
                        <a:rPr b="0" lang="en-GB" sz="1800" spc="-1" strike="noStrike">
                          <a:latin typeface="Arial"/>
                        </a:rPr>
                        <a:t>v2.x can also </a:t>
                      </a:r>
                      <a:r>
                        <a:rPr b="0" lang="en-GB" sz="1800" spc="-1" strike="noStrike">
                          <a:latin typeface="Arial"/>
                        </a:rPr>
                        <a:t>became a </a:t>
                      </a:r>
                      <a:r>
                        <a:rPr b="0" lang="en-GB" sz="1800" spc="-1" strike="noStrike">
                          <a:latin typeface="Arial"/>
                        </a:rPr>
                        <a:t>rather stable </a:t>
                      </a:r>
                      <a:r>
                        <a:rPr b="0" lang="en-GB" sz="1800" spc="-1" strike="noStrike">
                          <a:latin typeface="Arial"/>
                        </a:rPr>
                        <a:t>package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endParaRPr b="0" lang="en-GB" sz="1800" spc="-1" strike="noStrike">
                        <a:latin typeface="Arial"/>
                      </a:endParaRPr>
                    </a:p>
                    <a:p>
                      <a:r>
                        <a:rPr b="1" lang="en-GB" sz="1800" spc="-1" strike="noStrike">
                          <a:latin typeface="Arial"/>
                        </a:rPr>
                        <a:t>v1.x</a:t>
                      </a:r>
                      <a:r>
                        <a:rPr b="0" lang="en-GB" sz="1800" spc="-1" strike="noStrike">
                          <a:latin typeface="Arial"/>
                        </a:rPr>
                        <a:t> enters </a:t>
                      </a:r>
                      <a:r>
                        <a:rPr b="0" lang="en-GB" sz="1800" spc="-1" strike="noStrike">
                          <a:latin typeface="Arial"/>
                        </a:rPr>
                        <a:t>“deprecated” </a:t>
                      </a:r>
                      <a:r>
                        <a:rPr b="0" lang="en-GB" sz="1800" spc="-1" strike="noStrike">
                          <a:latin typeface="Arial"/>
                        </a:rPr>
                        <a:t>status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endParaRPr b="0" lang="en-GB" sz="1800" spc="-1" strike="noStrike">
                        <a:latin typeface="Arial"/>
                      </a:endParaRPr>
                    </a:p>
                    <a:p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GB" sz="1800" spc="-1" strike="noStrike">
                          <a:latin typeface="Arial"/>
                        </a:rPr>
                        <a:t>v2.x</a:t>
                      </a:r>
                      <a:r>
                        <a:rPr b="0" lang="en-GB" sz="1800" spc="-1" strike="noStrike">
                          <a:latin typeface="Arial"/>
                        </a:rPr>
                        <a:t> becomes </a:t>
                      </a:r>
                      <a:r>
                        <a:rPr b="0" lang="en-GB" sz="1800" spc="-1" strike="noStrike">
                          <a:latin typeface="Arial"/>
                        </a:rPr>
                        <a:t>mainstream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endParaRPr b="0" lang="en-GB" sz="1800" spc="-1" strike="noStrike">
                        <a:latin typeface="Arial"/>
                      </a:endParaRPr>
                    </a:p>
                    <a:p>
                      <a:r>
                        <a:rPr b="1" lang="en-GB" sz="1800" spc="-1" strike="noStrike">
                          <a:latin typeface="Arial"/>
                        </a:rPr>
                        <a:t>v1.x</a:t>
                      </a:r>
                      <a:r>
                        <a:rPr b="0" lang="en-GB" sz="1800" spc="-1" strike="noStrike">
                          <a:latin typeface="Arial"/>
                        </a:rPr>
                        <a:t> is finally </a:t>
                      </a:r>
                      <a:r>
                        <a:rPr b="0" lang="en-GB" sz="1800" spc="-1" strike="noStrike">
                          <a:latin typeface="Arial"/>
                        </a:rPr>
                        <a:t>retired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extShape 1"/>
          <p:cNvSpPr txBox="1"/>
          <p:nvPr/>
        </p:nvSpPr>
        <p:spPr>
          <a:xfrm>
            <a:off x="432000" y="432000"/>
            <a:ext cx="5471640" cy="431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How it </a:t>
            </a:r>
            <a:r>
              <a:rPr b="0" lang="en-US" sz="3200" spc="-1" strike="noStrike">
                <a:solidFill>
                  <a:srgbClr val="404040"/>
                </a:solidFill>
                <a:latin typeface="Corbel"/>
              </a:rPr>
              <a:t>works?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522" name="Picture 4" descr=""/>
          <p:cNvPicPr/>
          <p:nvPr/>
        </p:nvPicPr>
        <p:blipFill>
          <a:blip r:embed="rId1"/>
          <a:stretch/>
        </p:blipFill>
        <p:spPr>
          <a:xfrm>
            <a:off x="10085760" y="6188760"/>
            <a:ext cx="2052000" cy="545400"/>
          </a:xfrm>
          <a:prstGeom prst="rect">
            <a:avLst/>
          </a:prstGeom>
          <a:ln>
            <a:noFill/>
          </a:ln>
        </p:spPr>
      </p:pic>
      <p:sp>
        <p:nvSpPr>
          <p:cNvPr id="523" name="TextShape 2"/>
          <p:cNvSpPr txBox="1"/>
          <p:nvPr/>
        </p:nvSpPr>
        <p:spPr>
          <a:xfrm>
            <a:off x="432720" y="2484000"/>
            <a:ext cx="8567280" cy="22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404040"/>
                </a:solidFill>
                <a:latin typeface="Calibri Light"/>
              </a:rPr>
              <a:t>Arrange</a:t>
            </a:r>
            <a:r>
              <a:rPr b="0" lang="en-US" sz="2200" spc="-1" strike="noStrike">
                <a:solidFill>
                  <a:srgbClr val="404040"/>
                </a:solidFill>
                <a:latin typeface="Calibri Light"/>
              </a:rPr>
              <a:t>:  we define </a:t>
            </a:r>
            <a:r>
              <a:rPr b="0" lang="en-US" sz="2200" spc="-1" strike="noStrike">
                <a:solidFill>
                  <a:srgbClr val="404040"/>
                </a:solidFill>
                <a:latin typeface="Calibri Light"/>
              </a:rPr>
              <a:t>our </a:t>
            </a:r>
            <a:r>
              <a:rPr b="0" lang="en-US" sz="2200" spc="-1" strike="noStrike" u="sng">
                <a:solidFill>
                  <a:srgbClr val="404040"/>
                </a:solidFill>
                <a:uFillTx/>
                <a:latin typeface="Calibri Light"/>
              </a:rPr>
              <a:t>initial</a:t>
            </a:r>
            <a:r>
              <a:rPr b="0" lang="en-US" sz="2200" spc="-1" strike="noStrike">
                <a:solidFill>
                  <a:srgbClr val="404040"/>
                </a:solidFill>
                <a:latin typeface="Calibri Light"/>
              </a:rPr>
              <a:t> state</a:t>
            </a:r>
            <a:endParaRPr b="0" lang="en-US" sz="2200" spc="-1" strike="noStrike">
              <a:solidFill>
                <a:srgbClr val="404040"/>
              </a:solidFill>
              <a:latin typeface="Calibri Light"/>
            </a:endParaRPr>
          </a:p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404040"/>
                </a:solidFill>
                <a:latin typeface="Calibri Light"/>
              </a:rPr>
              <a:t>Act</a:t>
            </a:r>
            <a:r>
              <a:rPr b="0" lang="en-US" sz="2200" spc="-1" strike="noStrike">
                <a:solidFill>
                  <a:srgbClr val="404040"/>
                </a:solidFill>
                <a:latin typeface="Calibri Light"/>
              </a:rPr>
              <a:t>: we </a:t>
            </a:r>
            <a:r>
              <a:rPr b="0" lang="en-US" sz="2200" spc="-1" strike="noStrike" u="sng">
                <a:solidFill>
                  <a:srgbClr val="404040"/>
                </a:solidFill>
                <a:uFillTx/>
                <a:latin typeface="Calibri Light"/>
              </a:rPr>
              <a:t>act</a:t>
            </a:r>
            <a:r>
              <a:rPr b="0" lang="en-US" sz="2200" spc="-1" strike="noStrike">
                <a:solidFill>
                  <a:srgbClr val="404040"/>
                </a:solidFill>
                <a:latin typeface="Calibri Light"/>
              </a:rPr>
              <a:t> on that </a:t>
            </a:r>
            <a:r>
              <a:rPr b="0" lang="en-US" sz="2200" spc="-1" strike="noStrike">
                <a:solidFill>
                  <a:srgbClr val="404040"/>
                </a:solidFill>
                <a:latin typeface="Calibri Light"/>
              </a:rPr>
              <a:t>state, possibly by </a:t>
            </a:r>
            <a:r>
              <a:rPr b="0" lang="en-US" sz="2200" spc="-1" strike="noStrike">
                <a:solidFill>
                  <a:srgbClr val="404040"/>
                </a:solidFill>
                <a:latin typeface="Calibri Light"/>
              </a:rPr>
              <a:t>changing it to fulfill </a:t>
            </a:r>
            <a:r>
              <a:rPr b="0" lang="en-US" sz="2200" spc="-1" strike="noStrike">
                <a:solidFill>
                  <a:srgbClr val="404040"/>
                </a:solidFill>
                <a:latin typeface="Calibri Light"/>
              </a:rPr>
              <a:t>our business </a:t>
            </a:r>
            <a:r>
              <a:rPr b="0" lang="en-US" sz="2200" spc="-1" strike="noStrike">
                <a:solidFill>
                  <a:srgbClr val="404040"/>
                </a:solidFill>
                <a:latin typeface="Calibri Light"/>
              </a:rPr>
              <a:t>requirements</a:t>
            </a:r>
            <a:endParaRPr b="0" lang="en-US" sz="2200" spc="-1" strike="noStrike">
              <a:solidFill>
                <a:srgbClr val="404040"/>
              </a:solidFill>
              <a:latin typeface="Calibri Light"/>
            </a:endParaRPr>
          </a:p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404040"/>
                </a:solidFill>
                <a:latin typeface="Calibri Light"/>
              </a:rPr>
              <a:t>Assert</a:t>
            </a:r>
            <a:r>
              <a:rPr b="0" lang="en-US" sz="2200" spc="-1" strike="noStrike">
                <a:solidFill>
                  <a:srgbClr val="404040"/>
                </a:solidFill>
                <a:latin typeface="Calibri Light"/>
              </a:rPr>
              <a:t>: we verify the </a:t>
            </a:r>
            <a:r>
              <a:rPr b="0" lang="en-US" sz="2200" spc="-1" strike="noStrike">
                <a:solidFill>
                  <a:srgbClr val="404040"/>
                </a:solidFill>
                <a:latin typeface="Calibri Light"/>
              </a:rPr>
              <a:t>final state is the </a:t>
            </a:r>
            <a:r>
              <a:rPr b="0" lang="en-US" sz="2200" spc="-1" strike="noStrike" u="sng">
                <a:solidFill>
                  <a:srgbClr val="404040"/>
                </a:solidFill>
                <a:uFillTx/>
                <a:latin typeface="Calibri Light"/>
              </a:rPr>
              <a:t>desired state</a:t>
            </a:r>
            <a:endParaRPr b="0" lang="en-US" sz="2200" spc="-1" strike="noStrike">
              <a:solidFill>
                <a:srgbClr val="404040"/>
              </a:solidFill>
              <a:latin typeface="Calibri Light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200" spc="-1" strike="noStrike">
              <a:solidFill>
                <a:srgbClr val="404040"/>
              </a:solidFill>
              <a:latin typeface="Calibri Light"/>
            </a:endParaRPr>
          </a:p>
          <a:p>
            <a:pPr marL="266760" indent="-266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endParaRPr b="0" lang="en-US" sz="22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24" name="TextShape 3"/>
          <p:cNvSpPr txBox="1"/>
          <p:nvPr/>
        </p:nvSpPr>
        <p:spPr>
          <a:xfrm>
            <a:off x="432000" y="1512000"/>
            <a:ext cx="8567280" cy="14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solidFill>
                <a:srgbClr val="404040"/>
              </a:solidFill>
              <a:latin typeface="Calibri Light"/>
            </a:endParaRPr>
          </a:p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404040"/>
                </a:solidFill>
                <a:latin typeface="Calibri Light"/>
              </a:rPr>
              <a:t>AAA</a:t>
            </a:r>
            <a:r>
              <a:rPr b="0" lang="en-US" sz="2600" spc="-1" strike="noStrike">
                <a:solidFill>
                  <a:srgbClr val="404040"/>
                </a:solidFill>
                <a:latin typeface="Calibri Light"/>
              </a:rPr>
              <a:t> Pattern</a:t>
            </a:r>
            <a:endParaRPr b="0" lang="en-US" sz="26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335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2020-09-19T01:30:39Z</dcterms:created>
  <dc:creator>Jeevarajan Kumar</dc:creator>
  <dc:description/>
  <dc:language>en-GB</dc:language>
  <cp:lastModifiedBy/>
  <dcterms:modified xsi:type="dcterms:W3CDTF">2020-10-14T02:10:08Z</dcterms:modified>
  <cp:revision>53</cp:revision>
  <dc:subject/>
  <dc:title>Presentation 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0x01010079F111ED35F8CC479449609E8A0923A6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11</vt:i4>
  </property>
</Properties>
</file>